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57" r:id="rId3"/>
    <p:sldId id="258" r:id="rId4"/>
    <p:sldId id="259" r:id="rId5"/>
    <p:sldId id="261" r:id="rId6"/>
    <p:sldId id="27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0" r:id="rId16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5" autoAdjust="0"/>
    <p:restoredTop sz="94660"/>
  </p:normalViewPr>
  <p:slideViewPr>
    <p:cSldViewPr snapToGrid="0">
      <p:cViewPr varScale="1">
        <p:scale>
          <a:sx n="70" d="100"/>
          <a:sy n="70" d="100"/>
        </p:scale>
        <p:origin x="7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69D15A-CDDD-4886-A089-0E6F7BDB73A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6F83A1E-AB2E-4A11-9D7D-5FE6CCBE994E}">
      <dgm:prSet/>
      <dgm:spPr/>
      <dgm:t>
        <a:bodyPr/>
        <a:lstStyle/>
        <a:p>
          <a:r>
            <a:rPr lang="en-US"/>
            <a:t>Introduction to Team and Dataset</a:t>
          </a:r>
        </a:p>
      </dgm:t>
    </dgm:pt>
    <dgm:pt modelId="{74EAE36B-C712-4D9C-A8AA-8170F627BA8F}" type="parTrans" cxnId="{F4E66E75-4D79-419C-B25A-687D15DAAA82}">
      <dgm:prSet/>
      <dgm:spPr/>
      <dgm:t>
        <a:bodyPr/>
        <a:lstStyle/>
        <a:p>
          <a:endParaRPr lang="en-US"/>
        </a:p>
      </dgm:t>
    </dgm:pt>
    <dgm:pt modelId="{CEA9531F-CEBC-4FA7-869B-D1A687D22055}" type="sibTrans" cxnId="{F4E66E75-4D79-419C-B25A-687D15DAAA82}">
      <dgm:prSet/>
      <dgm:spPr/>
      <dgm:t>
        <a:bodyPr/>
        <a:lstStyle/>
        <a:p>
          <a:endParaRPr lang="en-US"/>
        </a:p>
      </dgm:t>
    </dgm:pt>
    <dgm:pt modelId="{C6AF6DCF-E992-4C0B-84C4-A8128F1C2802}">
      <dgm:prSet/>
      <dgm:spPr/>
      <dgm:t>
        <a:bodyPr/>
        <a:lstStyle/>
        <a:p>
          <a:r>
            <a:rPr lang="en-US"/>
            <a:t>Problem Statement</a:t>
          </a:r>
        </a:p>
      </dgm:t>
    </dgm:pt>
    <dgm:pt modelId="{91BDDCEF-8234-4DE8-B8DA-07D70DB0D9BB}" type="parTrans" cxnId="{8809128B-24B0-49E1-8DF0-226FAD7CAFCB}">
      <dgm:prSet/>
      <dgm:spPr/>
      <dgm:t>
        <a:bodyPr/>
        <a:lstStyle/>
        <a:p>
          <a:endParaRPr lang="en-US"/>
        </a:p>
      </dgm:t>
    </dgm:pt>
    <dgm:pt modelId="{755789C0-36C8-466C-8FBC-0AD6DEBC8EE7}" type="sibTrans" cxnId="{8809128B-24B0-49E1-8DF0-226FAD7CAFCB}">
      <dgm:prSet/>
      <dgm:spPr/>
      <dgm:t>
        <a:bodyPr/>
        <a:lstStyle/>
        <a:p>
          <a:endParaRPr lang="en-US"/>
        </a:p>
      </dgm:t>
    </dgm:pt>
    <dgm:pt modelId="{CFB2F497-83F5-46AD-BDA0-255992C6C8B8}">
      <dgm:prSet/>
      <dgm:spPr/>
      <dgm:t>
        <a:bodyPr/>
        <a:lstStyle/>
        <a:p>
          <a:r>
            <a:rPr lang="en-US"/>
            <a:t>Our Work</a:t>
          </a:r>
        </a:p>
      </dgm:t>
    </dgm:pt>
    <dgm:pt modelId="{2E759FE3-1159-4D0F-8F1C-4CA6254DB79B}" type="parTrans" cxnId="{600CA535-5F24-4687-AB61-47A29848E4B4}">
      <dgm:prSet/>
      <dgm:spPr/>
      <dgm:t>
        <a:bodyPr/>
        <a:lstStyle/>
        <a:p>
          <a:endParaRPr lang="en-US"/>
        </a:p>
      </dgm:t>
    </dgm:pt>
    <dgm:pt modelId="{FAAC9ADB-40BE-45DE-B1DA-1CCFD22CAF0A}" type="sibTrans" cxnId="{600CA535-5F24-4687-AB61-47A29848E4B4}">
      <dgm:prSet/>
      <dgm:spPr/>
      <dgm:t>
        <a:bodyPr/>
        <a:lstStyle/>
        <a:p>
          <a:endParaRPr lang="en-US"/>
        </a:p>
      </dgm:t>
    </dgm:pt>
    <dgm:pt modelId="{5EA464DC-7F72-42A3-9CB1-088598D18269}">
      <dgm:prSet/>
      <dgm:spPr/>
      <dgm:t>
        <a:bodyPr/>
        <a:lstStyle/>
        <a:p>
          <a:r>
            <a:rPr lang="en-US"/>
            <a:t>Tools and Technology</a:t>
          </a:r>
        </a:p>
      </dgm:t>
    </dgm:pt>
    <dgm:pt modelId="{1E450BB9-BD19-4543-9984-5658B301A371}" type="parTrans" cxnId="{D9D607F9-8D86-4D15-9C98-DDBB0FEEA07E}">
      <dgm:prSet/>
      <dgm:spPr/>
      <dgm:t>
        <a:bodyPr/>
        <a:lstStyle/>
        <a:p>
          <a:endParaRPr lang="en-US"/>
        </a:p>
      </dgm:t>
    </dgm:pt>
    <dgm:pt modelId="{235F1738-A415-47C2-982E-F5955FC96C37}" type="sibTrans" cxnId="{D9D607F9-8D86-4D15-9C98-DDBB0FEEA07E}">
      <dgm:prSet/>
      <dgm:spPr/>
      <dgm:t>
        <a:bodyPr/>
        <a:lstStyle/>
        <a:p>
          <a:endParaRPr lang="en-US"/>
        </a:p>
      </dgm:t>
    </dgm:pt>
    <dgm:pt modelId="{9823D3CE-CFEF-4199-9353-7E1E029B0A0B}">
      <dgm:prSet/>
      <dgm:spPr/>
      <dgm:t>
        <a:bodyPr/>
        <a:lstStyle/>
        <a:p>
          <a:r>
            <a:rPr lang="en-US"/>
            <a:t>Conclusion</a:t>
          </a:r>
        </a:p>
      </dgm:t>
    </dgm:pt>
    <dgm:pt modelId="{81EEE9F8-594E-4626-9DE9-0725CD10F405}" type="parTrans" cxnId="{C3ECF5A5-3E39-4F4F-A7D6-6EFF17F9A1DE}">
      <dgm:prSet/>
      <dgm:spPr/>
      <dgm:t>
        <a:bodyPr/>
        <a:lstStyle/>
        <a:p>
          <a:endParaRPr lang="en-US"/>
        </a:p>
      </dgm:t>
    </dgm:pt>
    <dgm:pt modelId="{B250EB19-1BE8-4CEA-8F98-4059A4B86366}" type="sibTrans" cxnId="{C3ECF5A5-3E39-4F4F-A7D6-6EFF17F9A1DE}">
      <dgm:prSet/>
      <dgm:spPr/>
      <dgm:t>
        <a:bodyPr/>
        <a:lstStyle/>
        <a:p>
          <a:endParaRPr lang="en-US"/>
        </a:p>
      </dgm:t>
    </dgm:pt>
    <dgm:pt modelId="{D2981BA4-88E2-4195-A51F-F5B297F91654}" type="pres">
      <dgm:prSet presAssocID="{4069D15A-CDDD-4886-A089-0E6F7BDB73A8}" presName="root" presStyleCnt="0">
        <dgm:presLayoutVars>
          <dgm:dir/>
          <dgm:resizeHandles val="exact"/>
        </dgm:presLayoutVars>
      </dgm:prSet>
      <dgm:spPr/>
    </dgm:pt>
    <dgm:pt modelId="{F15FF69E-5AC3-4F9E-867E-5A14DEAFB5D0}" type="pres">
      <dgm:prSet presAssocID="{F6F83A1E-AB2E-4A11-9D7D-5FE6CCBE994E}" presName="compNode" presStyleCnt="0"/>
      <dgm:spPr/>
    </dgm:pt>
    <dgm:pt modelId="{26DA4687-34C0-49FC-B0D0-46C8A2F9469E}" type="pres">
      <dgm:prSet presAssocID="{F6F83A1E-AB2E-4A11-9D7D-5FE6CCBE994E}" presName="bgRect" presStyleLbl="bgShp" presStyleIdx="0" presStyleCnt="5"/>
      <dgm:spPr/>
    </dgm:pt>
    <dgm:pt modelId="{38B6F014-1C4D-439A-8A5D-8A9921457736}" type="pres">
      <dgm:prSet presAssocID="{F6F83A1E-AB2E-4A11-9D7D-5FE6CCBE994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D43380-F5DC-4983-AB84-DFDF8AF2B205}" type="pres">
      <dgm:prSet presAssocID="{F6F83A1E-AB2E-4A11-9D7D-5FE6CCBE994E}" presName="spaceRect" presStyleCnt="0"/>
      <dgm:spPr/>
    </dgm:pt>
    <dgm:pt modelId="{68FDFEE5-CFED-4781-B744-7A44289D44C4}" type="pres">
      <dgm:prSet presAssocID="{F6F83A1E-AB2E-4A11-9D7D-5FE6CCBE994E}" presName="parTx" presStyleLbl="revTx" presStyleIdx="0" presStyleCnt="5">
        <dgm:presLayoutVars>
          <dgm:chMax val="0"/>
          <dgm:chPref val="0"/>
        </dgm:presLayoutVars>
      </dgm:prSet>
      <dgm:spPr/>
    </dgm:pt>
    <dgm:pt modelId="{D75CAD93-5055-4E80-94E1-6E9311476784}" type="pres">
      <dgm:prSet presAssocID="{CEA9531F-CEBC-4FA7-869B-D1A687D22055}" presName="sibTrans" presStyleCnt="0"/>
      <dgm:spPr/>
    </dgm:pt>
    <dgm:pt modelId="{AF53B08A-2B0E-4F97-92CC-D81EF2457E65}" type="pres">
      <dgm:prSet presAssocID="{C6AF6DCF-E992-4C0B-84C4-A8128F1C2802}" presName="compNode" presStyleCnt="0"/>
      <dgm:spPr/>
    </dgm:pt>
    <dgm:pt modelId="{61D85869-32D9-42E2-9998-097186CA40FB}" type="pres">
      <dgm:prSet presAssocID="{C6AF6DCF-E992-4C0B-84C4-A8128F1C2802}" presName="bgRect" presStyleLbl="bgShp" presStyleIdx="1" presStyleCnt="5"/>
      <dgm:spPr/>
    </dgm:pt>
    <dgm:pt modelId="{8ECCEAE6-DFE5-4054-8C63-ED870A9A0714}" type="pres">
      <dgm:prSet presAssocID="{C6AF6DCF-E992-4C0B-84C4-A8128F1C280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6173B63-5BE2-406A-B8D9-873734D03C46}" type="pres">
      <dgm:prSet presAssocID="{C6AF6DCF-E992-4C0B-84C4-A8128F1C2802}" presName="spaceRect" presStyleCnt="0"/>
      <dgm:spPr/>
    </dgm:pt>
    <dgm:pt modelId="{CAC44F45-6059-4507-A888-90CAD9B16174}" type="pres">
      <dgm:prSet presAssocID="{C6AF6DCF-E992-4C0B-84C4-A8128F1C2802}" presName="parTx" presStyleLbl="revTx" presStyleIdx="1" presStyleCnt="5">
        <dgm:presLayoutVars>
          <dgm:chMax val="0"/>
          <dgm:chPref val="0"/>
        </dgm:presLayoutVars>
      </dgm:prSet>
      <dgm:spPr/>
    </dgm:pt>
    <dgm:pt modelId="{EE10AB04-EFD4-4012-A7F8-AB583C67707A}" type="pres">
      <dgm:prSet presAssocID="{755789C0-36C8-466C-8FBC-0AD6DEBC8EE7}" presName="sibTrans" presStyleCnt="0"/>
      <dgm:spPr/>
    </dgm:pt>
    <dgm:pt modelId="{0594E741-0683-42AC-9E24-FDAE43A6AEB4}" type="pres">
      <dgm:prSet presAssocID="{CFB2F497-83F5-46AD-BDA0-255992C6C8B8}" presName="compNode" presStyleCnt="0"/>
      <dgm:spPr/>
    </dgm:pt>
    <dgm:pt modelId="{41A945D5-45D1-4B11-BFA8-B7D5DDD05211}" type="pres">
      <dgm:prSet presAssocID="{CFB2F497-83F5-46AD-BDA0-255992C6C8B8}" presName="bgRect" presStyleLbl="bgShp" presStyleIdx="2" presStyleCnt="5"/>
      <dgm:spPr/>
    </dgm:pt>
    <dgm:pt modelId="{EE031362-8CB3-4ECD-961A-7B63E76CAE80}" type="pres">
      <dgm:prSet presAssocID="{CFB2F497-83F5-46AD-BDA0-255992C6C8B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8D7A245D-7FC7-4914-BFF2-F157A0CB367A}" type="pres">
      <dgm:prSet presAssocID="{CFB2F497-83F5-46AD-BDA0-255992C6C8B8}" presName="spaceRect" presStyleCnt="0"/>
      <dgm:spPr/>
    </dgm:pt>
    <dgm:pt modelId="{3A177AAF-48DF-491A-B5C4-697DF74CE242}" type="pres">
      <dgm:prSet presAssocID="{CFB2F497-83F5-46AD-BDA0-255992C6C8B8}" presName="parTx" presStyleLbl="revTx" presStyleIdx="2" presStyleCnt="5">
        <dgm:presLayoutVars>
          <dgm:chMax val="0"/>
          <dgm:chPref val="0"/>
        </dgm:presLayoutVars>
      </dgm:prSet>
      <dgm:spPr/>
    </dgm:pt>
    <dgm:pt modelId="{ED6F7D5A-A515-48A7-8494-73729069DFA2}" type="pres">
      <dgm:prSet presAssocID="{FAAC9ADB-40BE-45DE-B1DA-1CCFD22CAF0A}" presName="sibTrans" presStyleCnt="0"/>
      <dgm:spPr/>
    </dgm:pt>
    <dgm:pt modelId="{F32AFCC9-BD3E-4C75-A455-7D074E4A04FD}" type="pres">
      <dgm:prSet presAssocID="{5EA464DC-7F72-42A3-9CB1-088598D18269}" presName="compNode" presStyleCnt="0"/>
      <dgm:spPr/>
    </dgm:pt>
    <dgm:pt modelId="{F918BEDD-6C9D-44DD-BA3C-64C237A72656}" type="pres">
      <dgm:prSet presAssocID="{5EA464DC-7F72-42A3-9CB1-088598D18269}" presName="bgRect" presStyleLbl="bgShp" presStyleIdx="3" presStyleCnt="5"/>
      <dgm:spPr/>
    </dgm:pt>
    <dgm:pt modelId="{1920FF64-AFD7-4772-B55D-E37707DC342F}" type="pres">
      <dgm:prSet presAssocID="{5EA464DC-7F72-42A3-9CB1-088598D1826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2D639F40-01AB-4609-B241-E2553DFAF5F8}" type="pres">
      <dgm:prSet presAssocID="{5EA464DC-7F72-42A3-9CB1-088598D18269}" presName="spaceRect" presStyleCnt="0"/>
      <dgm:spPr/>
    </dgm:pt>
    <dgm:pt modelId="{E54646A7-8D5E-403D-BBF8-E3709CD957AD}" type="pres">
      <dgm:prSet presAssocID="{5EA464DC-7F72-42A3-9CB1-088598D18269}" presName="parTx" presStyleLbl="revTx" presStyleIdx="3" presStyleCnt="5">
        <dgm:presLayoutVars>
          <dgm:chMax val="0"/>
          <dgm:chPref val="0"/>
        </dgm:presLayoutVars>
      </dgm:prSet>
      <dgm:spPr/>
    </dgm:pt>
    <dgm:pt modelId="{9054834A-CAF5-40DC-ADB2-61738116C9CA}" type="pres">
      <dgm:prSet presAssocID="{235F1738-A415-47C2-982E-F5955FC96C37}" presName="sibTrans" presStyleCnt="0"/>
      <dgm:spPr/>
    </dgm:pt>
    <dgm:pt modelId="{B6824625-3A02-4D9A-B127-3F73723B9D36}" type="pres">
      <dgm:prSet presAssocID="{9823D3CE-CFEF-4199-9353-7E1E029B0A0B}" presName="compNode" presStyleCnt="0"/>
      <dgm:spPr/>
    </dgm:pt>
    <dgm:pt modelId="{F55D7187-D927-4BBF-8636-4311ED744C7F}" type="pres">
      <dgm:prSet presAssocID="{9823D3CE-CFEF-4199-9353-7E1E029B0A0B}" presName="bgRect" presStyleLbl="bgShp" presStyleIdx="4" presStyleCnt="5"/>
      <dgm:spPr/>
    </dgm:pt>
    <dgm:pt modelId="{86E0516D-444A-4446-9FE9-EB616776233C}" type="pres">
      <dgm:prSet presAssocID="{9823D3CE-CFEF-4199-9353-7E1E029B0A0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71B24AF5-6276-4A74-9D33-B68BBCB69365}" type="pres">
      <dgm:prSet presAssocID="{9823D3CE-CFEF-4199-9353-7E1E029B0A0B}" presName="spaceRect" presStyleCnt="0"/>
      <dgm:spPr/>
    </dgm:pt>
    <dgm:pt modelId="{DD945F73-0F51-4CA2-A343-A1C41B1ADFAB}" type="pres">
      <dgm:prSet presAssocID="{9823D3CE-CFEF-4199-9353-7E1E029B0A0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00CA535-5F24-4687-AB61-47A29848E4B4}" srcId="{4069D15A-CDDD-4886-A089-0E6F7BDB73A8}" destId="{CFB2F497-83F5-46AD-BDA0-255992C6C8B8}" srcOrd="2" destOrd="0" parTransId="{2E759FE3-1159-4D0F-8F1C-4CA6254DB79B}" sibTransId="{FAAC9ADB-40BE-45DE-B1DA-1CCFD22CAF0A}"/>
    <dgm:cxn modelId="{F4E66E75-4D79-419C-B25A-687D15DAAA82}" srcId="{4069D15A-CDDD-4886-A089-0E6F7BDB73A8}" destId="{F6F83A1E-AB2E-4A11-9D7D-5FE6CCBE994E}" srcOrd="0" destOrd="0" parTransId="{74EAE36B-C712-4D9C-A8AA-8170F627BA8F}" sibTransId="{CEA9531F-CEBC-4FA7-869B-D1A687D22055}"/>
    <dgm:cxn modelId="{0A618975-36B7-4580-A6C5-2952F026AFE3}" type="presOf" srcId="{F6F83A1E-AB2E-4A11-9D7D-5FE6CCBE994E}" destId="{68FDFEE5-CFED-4781-B744-7A44289D44C4}" srcOrd="0" destOrd="0" presId="urn:microsoft.com/office/officeart/2018/2/layout/IconVerticalSolidList"/>
    <dgm:cxn modelId="{8809128B-24B0-49E1-8DF0-226FAD7CAFCB}" srcId="{4069D15A-CDDD-4886-A089-0E6F7BDB73A8}" destId="{C6AF6DCF-E992-4C0B-84C4-A8128F1C2802}" srcOrd="1" destOrd="0" parTransId="{91BDDCEF-8234-4DE8-B8DA-07D70DB0D9BB}" sibTransId="{755789C0-36C8-466C-8FBC-0AD6DEBC8EE7}"/>
    <dgm:cxn modelId="{C3ECF5A5-3E39-4F4F-A7D6-6EFF17F9A1DE}" srcId="{4069D15A-CDDD-4886-A089-0E6F7BDB73A8}" destId="{9823D3CE-CFEF-4199-9353-7E1E029B0A0B}" srcOrd="4" destOrd="0" parTransId="{81EEE9F8-594E-4626-9DE9-0725CD10F405}" sibTransId="{B250EB19-1BE8-4CEA-8F98-4059A4B86366}"/>
    <dgm:cxn modelId="{B0086EBB-EB39-4D29-84F7-9516C876852E}" type="presOf" srcId="{C6AF6DCF-E992-4C0B-84C4-A8128F1C2802}" destId="{CAC44F45-6059-4507-A888-90CAD9B16174}" srcOrd="0" destOrd="0" presId="urn:microsoft.com/office/officeart/2018/2/layout/IconVerticalSolidList"/>
    <dgm:cxn modelId="{E4DCCDBD-7798-4169-A3F7-F59298AFFBB9}" type="presOf" srcId="{5EA464DC-7F72-42A3-9CB1-088598D18269}" destId="{E54646A7-8D5E-403D-BBF8-E3709CD957AD}" srcOrd="0" destOrd="0" presId="urn:microsoft.com/office/officeart/2018/2/layout/IconVerticalSolidList"/>
    <dgm:cxn modelId="{DC6533C1-64E5-4F69-8D4F-4A46A4043D65}" type="presOf" srcId="{CFB2F497-83F5-46AD-BDA0-255992C6C8B8}" destId="{3A177AAF-48DF-491A-B5C4-697DF74CE242}" srcOrd="0" destOrd="0" presId="urn:microsoft.com/office/officeart/2018/2/layout/IconVerticalSolidList"/>
    <dgm:cxn modelId="{AB599AC7-1FF8-4596-A982-D0A616444BE4}" type="presOf" srcId="{9823D3CE-CFEF-4199-9353-7E1E029B0A0B}" destId="{DD945F73-0F51-4CA2-A343-A1C41B1ADFAB}" srcOrd="0" destOrd="0" presId="urn:microsoft.com/office/officeart/2018/2/layout/IconVerticalSolidList"/>
    <dgm:cxn modelId="{9E4A69DD-DAC6-4BE6-B168-359BA340AB20}" type="presOf" srcId="{4069D15A-CDDD-4886-A089-0E6F7BDB73A8}" destId="{D2981BA4-88E2-4195-A51F-F5B297F91654}" srcOrd="0" destOrd="0" presId="urn:microsoft.com/office/officeart/2018/2/layout/IconVerticalSolidList"/>
    <dgm:cxn modelId="{D9D607F9-8D86-4D15-9C98-DDBB0FEEA07E}" srcId="{4069D15A-CDDD-4886-A089-0E6F7BDB73A8}" destId="{5EA464DC-7F72-42A3-9CB1-088598D18269}" srcOrd="3" destOrd="0" parTransId="{1E450BB9-BD19-4543-9984-5658B301A371}" sibTransId="{235F1738-A415-47C2-982E-F5955FC96C37}"/>
    <dgm:cxn modelId="{387F9898-4A53-498F-B21E-E936E791313E}" type="presParOf" srcId="{D2981BA4-88E2-4195-A51F-F5B297F91654}" destId="{F15FF69E-5AC3-4F9E-867E-5A14DEAFB5D0}" srcOrd="0" destOrd="0" presId="urn:microsoft.com/office/officeart/2018/2/layout/IconVerticalSolidList"/>
    <dgm:cxn modelId="{91E6B184-D4AD-45C9-BC24-7F2980A44725}" type="presParOf" srcId="{F15FF69E-5AC3-4F9E-867E-5A14DEAFB5D0}" destId="{26DA4687-34C0-49FC-B0D0-46C8A2F9469E}" srcOrd="0" destOrd="0" presId="urn:microsoft.com/office/officeart/2018/2/layout/IconVerticalSolidList"/>
    <dgm:cxn modelId="{C8FAE90E-DBE0-49EA-8FDA-70E1189292F3}" type="presParOf" srcId="{F15FF69E-5AC3-4F9E-867E-5A14DEAFB5D0}" destId="{38B6F014-1C4D-439A-8A5D-8A9921457736}" srcOrd="1" destOrd="0" presId="urn:microsoft.com/office/officeart/2018/2/layout/IconVerticalSolidList"/>
    <dgm:cxn modelId="{19A2DB49-3D82-40F8-8140-A1E9EECA817C}" type="presParOf" srcId="{F15FF69E-5AC3-4F9E-867E-5A14DEAFB5D0}" destId="{7FD43380-F5DC-4983-AB84-DFDF8AF2B205}" srcOrd="2" destOrd="0" presId="urn:microsoft.com/office/officeart/2018/2/layout/IconVerticalSolidList"/>
    <dgm:cxn modelId="{F01DEAAF-4FB1-4D6A-ADFC-0FFE5EF17D1B}" type="presParOf" srcId="{F15FF69E-5AC3-4F9E-867E-5A14DEAFB5D0}" destId="{68FDFEE5-CFED-4781-B744-7A44289D44C4}" srcOrd="3" destOrd="0" presId="urn:microsoft.com/office/officeart/2018/2/layout/IconVerticalSolidList"/>
    <dgm:cxn modelId="{E5C1BD2B-E0FC-42D5-A438-2736A02CBAEC}" type="presParOf" srcId="{D2981BA4-88E2-4195-A51F-F5B297F91654}" destId="{D75CAD93-5055-4E80-94E1-6E9311476784}" srcOrd="1" destOrd="0" presId="urn:microsoft.com/office/officeart/2018/2/layout/IconVerticalSolidList"/>
    <dgm:cxn modelId="{408616D3-F98C-46A4-8EEE-D91A57589C95}" type="presParOf" srcId="{D2981BA4-88E2-4195-A51F-F5B297F91654}" destId="{AF53B08A-2B0E-4F97-92CC-D81EF2457E65}" srcOrd="2" destOrd="0" presId="urn:microsoft.com/office/officeart/2018/2/layout/IconVerticalSolidList"/>
    <dgm:cxn modelId="{A0640E66-3F2D-4ABB-A54F-F1D21CC091B5}" type="presParOf" srcId="{AF53B08A-2B0E-4F97-92CC-D81EF2457E65}" destId="{61D85869-32D9-42E2-9998-097186CA40FB}" srcOrd="0" destOrd="0" presId="urn:microsoft.com/office/officeart/2018/2/layout/IconVerticalSolidList"/>
    <dgm:cxn modelId="{2B12196B-51A4-4C3E-B6C8-633DDA456590}" type="presParOf" srcId="{AF53B08A-2B0E-4F97-92CC-D81EF2457E65}" destId="{8ECCEAE6-DFE5-4054-8C63-ED870A9A0714}" srcOrd="1" destOrd="0" presId="urn:microsoft.com/office/officeart/2018/2/layout/IconVerticalSolidList"/>
    <dgm:cxn modelId="{C847A178-9577-46AD-BD24-7606A47F9DC0}" type="presParOf" srcId="{AF53B08A-2B0E-4F97-92CC-D81EF2457E65}" destId="{26173B63-5BE2-406A-B8D9-873734D03C46}" srcOrd="2" destOrd="0" presId="urn:microsoft.com/office/officeart/2018/2/layout/IconVerticalSolidList"/>
    <dgm:cxn modelId="{4A5AF850-3FE1-45B2-9398-C3970F8071AE}" type="presParOf" srcId="{AF53B08A-2B0E-4F97-92CC-D81EF2457E65}" destId="{CAC44F45-6059-4507-A888-90CAD9B16174}" srcOrd="3" destOrd="0" presId="urn:microsoft.com/office/officeart/2018/2/layout/IconVerticalSolidList"/>
    <dgm:cxn modelId="{529CDD78-86A6-4A6C-9709-74C57D60318F}" type="presParOf" srcId="{D2981BA4-88E2-4195-A51F-F5B297F91654}" destId="{EE10AB04-EFD4-4012-A7F8-AB583C67707A}" srcOrd="3" destOrd="0" presId="urn:microsoft.com/office/officeart/2018/2/layout/IconVerticalSolidList"/>
    <dgm:cxn modelId="{80AB9BE9-1C90-47FC-A2F8-6A4A0CB62AE3}" type="presParOf" srcId="{D2981BA4-88E2-4195-A51F-F5B297F91654}" destId="{0594E741-0683-42AC-9E24-FDAE43A6AEB4}" srcOrd="4" destOrd="0" presId="urn:microsoft.com/office/officeart/2018/2/layout/IconVerticalSolidList"/>
    <dgm:cxn modelId="{550A1A39-7BE9-4A0F-9633-734F444A42FE}" type="presParOf" srcId="{0594E741-0683-42AC-9E24-FDAE43A6AEB4}" destId="{41A945D5-45D1-4B11-BFA8-B7D5DDD05211}" srcOrd="0" destOrd="0" presId="urn:microsoft.com/office/officeart/2018/2/layout/IconVerticalSolidList"/>
    <dgm:cxn modelId="{E13A8209-F92A-476D-918C-47F2359FAE57}" type="presParOf" srcId="{0594E741-0683-42AC-9E24-FDAE43A6AEB4}" destId="{EE031362-8CB3-4ECD-961A-7B63E76CAE80}" srcOrd="1" destOrd="0" presId="urn:microsoft.com/office/officeart/2018/2/layout/IconVerticalSolidList"/>
    <dgm:cxn modelId="{A36F8D67-10E7-4711-8FE8-0809073D7020}" type="presParOf" srcId="{0594E741-0683-42AC-9E24-FDAE43A6AEB4}" destId="{8D7A245D-7FC7-4914-BFF2-F157A0CB367A}" srcOrd="2" destOrd="0" presId="urn:microsoft.com/office/officeart/2018/2/layout/IconVerticalSolidList"/>
    <dgm:cxn modelId="{05C8C5D1-F186-4825-8A56-69B589A17295}" type="presParOf" srcId="{0594E741-0683-42AC-9E24-FDAE43A6AEB4}" destId="{3A177AAF-48DF-491A-B5C4-697DF74CE242}" srcOrd="3" destOrd="0" presId="urn:microsoft.com/office/officeart/2018/2/layout/IconVerticalSolidList"/>
    <dgm:cxn modelId="{18900832-36CC-4620-A4BC-B865AA10EF68}" type="presParOf" srcId="{D2981BA4-88E2-4195-A51F-F5B297F91654}" destId="{ED6F7D5A-A515-48A7-8494-73729069DFA2}" srcOrd="5" destOrd="0" presId="urn:microsoft.com/office/officeart/2018/2/layout/IconVerticalSolidList"/>
    <dgm:cxn modelId="{D916F4EC-4942-459B-A3BF-CC1075DA0229}" type="presParOf" srcId="{D2981BA4-88E2-4195-A51F-F5B297F91654}" destId="{F32AFCC9-BD3E-4C75-A455-7D074E4A04FD}" srcOrd="6" destOrd="0" presId="urn:microsoft.com/office/officeart/2018/2/layout/IconVerticalSolidList"/>
    <dgm:cxn modelId="{D3A62240-D239-43B4-9D1C-1D621673257A}" type="presParOf" srcId="{F32AFCC9-BD3E-4C75-A455-7D074E4A04FD}" destId="{F918BEDD-6C9D-44DD-BA3C-64C237A72656}" srcOrd="0" destOrd="0" presId="urn:microsoft.com/office/officeart/2018/2/layout/IconVerticalSolidList"/>
    <dgm:cxn modelId="{E3FFF45F-8694-45E0-A0C8-1420A6C7BB06}" type="presParOf" srcId="{F32AFCC9-BD3E-4C75-A455-7D074E4A04FD}" destId="{1920FF64-AFD7-4772-B55D-E37707DC342F}" srcOrd="1" destOrd="0" presId="urn:microsoft.com/office/officeart/2018/2/layout/IconVerticalSolidList"/>
    <dgm:cxn modelId="{7B8396B9-3A21-4E7A-96E1-0242B4B9E1F6}" type="presParOf" srcId="{F32AFCC9-BD3E-4C75-A455-7D074E4A04FD}" destId="{2D639F40-01AB-4609-B241-E2553DFAF5F8}" srcOrd="2" destOrd="0" presId="urn:microsoft.com/office/officeart/2018/2/layout/IconVerticalSolidList"/>
    <dgm:cxn modelId="{85BA1124-4EB6-4DE4-AD72-069526B45675}" type="presParOf" srcId="{F32AFCC9-BD3E-4C75-A455-7D074E4A04FD}" destId="{E54646A7-8D5E-403D-BBF8-E3709CD957AD}" srcOrd="3" destOrd="0" presId="urn:microsoft.com/office/officeart/2018/2/layout/IconVerticalSolidList"/>
    <dgm:cxn modelId="{11ED0D28-3AEB-471B-9104-27C675ECD5D4}" type="presParOf" srcId="{D2981BA4-88E2-4195-A51F-F5B297F91654}" destId="{9054834A-CAF5-40DC-ADB2-61738116C9CA}" srcOrd="7" destOrd="0" presId="urn:microsoft.com/office/officeart/2018/2/layout/IconVerticalSolidList"/>
    <dgm:cxn modelId="{1A2A304A-73C0-4715-96FA-8E5A09C00FC4}" type="presParOf" srcId="{D2981BA4-88E2-4195-A51F-F5B297F91654}" destId="{B6824625-3A02-4D9A-B127-3F73723B9D36}" srcOrd="8" destOrd="0" presId="urn:microsoft.com/office/officeart/2018/2/layout/IconVerticalSolidList"/>
    <dgm:cxn modelId="{95861AB9-27C0-451D-8CB7-D84B7E380B98}" type="presParOf" srcId="{B6824625-3A02-4D9A-B127-3F73723B9D36}" destId="{F55D7187-D927-4BBF-8636-4311ED744C7F}" srcOrd="0" destOrd="0" presId="urn:microsoft.com/office/officeart/2018/2/layout/IconVerticalSolidList"/>
    <dgm:cxn modelId="{598FCDEE-FC0F-4F28-ABF6-539B8590D195}" type="presParOf" srcId="{B6824625-3A02-4D9A-B127-3F73723B9D36}" destId="{86E0516D-444A-4446-9FE9-EB616776233C}" srcOrd="1" destOrd="0" presId="urn:microsoft.com/office/officeart/2018/2/layout/IconVerticalSolidList"/>
    <dgm:cxn modelId="{96FC5499-7827-4521-9C24-0941E9919B3D}" type="presParOf" srcId="{B6824625-3A02-4D9A-B127-3F73723B9D36}" destId="{71B24AF5-6276-4A74-9D33-B68BBCB69365}" srcOrd="2" destOrd="0" presId="urn:microsoft.com/office/officeart/2018/2/layout/IconVerticalSolidList"/>
    <dgm:cxn modelId="{3E46758F-F10F-4E0B-97BC-650E4100F94F}" type="presParOf" srcId="{B6824625-3A02-4D9A-B127-3F73723B9D36}" destId="{DD945F73-0F51-4CA2-A343-A1C41B1ADFA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6F0DA9-550C-4C18-8E92-43276F51C022}" type="doc">
      <dgm:prSet loTypeId="urn:microsoft.com/office/officeart/2005/8/layout/chevron1" loCatId="process" qsTypeId="urn:microsoft.com/office/officeart/2005/8/quickstyle/3d1" qsCatId="3D" csTypeId="urn:microsoft.com/office/officeart/2005/8/colors/accent3_4" csCatId="accent3" phldr="1"/>
      <dgm:spPr/>
      <dgm:t>
        <a:bodyPr/>
        <a:lstStyle/>
        <a:p>
          <a:endParaRPr lang="en-PK"/>
        </a:p>
      </dgm:t>
    </dgm:pt>
    <dgm:pt modelId="{CB63E996-0810-4FB8-A965-EDE9C9A32E61}">
      <dgm:prSet phldrT="[Text]"/>
      <dgm:spPr/>
      <dgm:t>
        <a:bodyPr/>
        <a:lstStyle/>
        <a:p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age</a:t>
          </a:r>
          <a:endParaRPr lang="en-PK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003EC23-B0F3-4BED-BBA9-CB9E48ACB8AE}" type="parTrans" cxnId="{1487104F-D18B-40C7-B852-3AA9EE2A11F8}">
      <dgm:prSet/>
      <dgm:spPr/>
      <dgm:t>
        <a:bodyPr/>
        <a:lstStyle/>
        <a:p>
          <a:endParaRPr lang="en-PK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912BF7F-5F94-4F09-8DA7-A2E1928BC505}" type="sibTrans" cxnId="{1487104F-D18B-40C7-B852-3AA9EE2A11F8}">
      <dgm:prSet/>
      <dgm:spPr/>
      <dgm:t>
        <a:bodyPr/>
        <a:lstStyle/>
        <a:p>
          <a:endParaRPr lang="en-PK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BD16E08-B499-40AA-821F-D4BA061A68BC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sex</a:t>
          </a:r>
          <a:endParaRPr lang="en-PK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53F56EC-F267-4210-97A5-5627A5D410EB}" type="parTrans" cxnId="{BC61939C-70FF-4447-8885-724B86B6264B}">
      <dgm:prSet/>
      <dgm:spPr/>
      <dgm:t>
        <a:bodyPr/>
        <a:lstStyle/>
        <a:p>
          <a:endParaRPr lang="en-PK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9198890-284A-47D0-B167-6D050528DFBC}" type="sibTrans" cxnId="{BC61939C-70FF-4447-8885-724B86B6264B}">
      <dgm:prSet/>
      <dgm:spPr/>
      <dgm:t>
        <a:bodyPr/>
        <a:lstStyle/>
        <a:p>
          <a:endParaRPr lang="en-PK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FE9FD59-1679-4769-859E-A592C0310828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restBP</a:t>
          </a:r>
          <a:endParaRPr lang="en-PK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09BB2D8-0505-4832-A531-D7EA8F587EA1}" type="parTrans" cxnId="{7C881C43-0464-464C-979D-F6DB57CF9D7D}">
      <dgm:prSet/>
      <dgm:spPr/>
      <dgm:t>
        <a:bodyPr/>
        <a:lstStyle/>
        <a:p>
          <a:endParaRPr lang="en-PK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2FE25B9-E11C-4EA8-8FF3-CC4CB0B90B65}" type="sibTrans" cxnId="{7C881C43-0464-464C-979D-F6DB57CF9D7D}">
      <dgm:prSet/>
      <dgm:spPr/>
      <dgm:t>
        <a:bodyPr/>
        <a:lstStyle/>
        <a:p>
          <a:endParaRPr lang="en-PK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64AD8A5-6CA8-45B1-A03A-EFD663BC3F4D}" type="pres">
      <dgm:prSet presAssocID="{F06F0DA9-550C-4C18-8E92-43276F51C022}" presName="Name0" presStyleCnt="0">
        <dgm:presLayoutVars>
          <dgm:dir/>
          <dgm:animLvl val="lvl"/>
          <dgm:resizeHandles val="exact"/>
        </dgm:presLayoutVars>
      </dgm:prSet>
      <dgm:spPr/>
    </dgm:pt>
    <dgm:pt modelId="{43F91912-019C-45C8-9F5D-C98876F8527F}" type="pres">
      <dgm:prSet presAssocID="{CB63E996-0810-4FB8-A965-EDE9C9A32E6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331BAE2-FD5B-4279-B129-73F679DCEADF}" type="pres">
      <dgm:prSet presAssocID="{B912BF7F-5F94-4F09-8DA7-A2E1928BC505}" presName="parTxOnlySpace" presStyleCnt="0"/>
      <dgm:spPr/>
    </dgm:pt>
    <dgm:pt modelId="{BEAE7F44-F338-4D2E-95D6-BF59C6EAE3D4}" type="pres">
      <dgm:prSet presAssocID="{1BD16E08-B499-40AA-821F-D4BA061A68B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0592A2B-D606-4920-9AA3-39F2F502590B}" type="pres">
      <dgm:prSet presAssocID="{C9198890-284A-47D0-B167-6D050528DFBC}" presName="parTxOnlySpace" presStyleCnt="0"/>
      <dgm:spPr/>
    </dgm:pt>
    <dgm:pt modelId="{C0030135-7320-459E-A276-8C9C2A92DE50}" type="pres">
      <dgm:prSet presAssocID="{1FE9FD59-1679-4769-859E-A592C031082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9426C3D-6FD5-4253-802E-802CFE77401C}" type="presOf" srcId="{1FE9FD59-1679-4769-859E-A592C0310828}" destId="{C0030135-7320-459E-A276-8C9C2A92DE50}" srcOrd="0" destOrd="0" presId="urn:microsoft.com/office/officeart/2005/8/layout/chevron1"/>
    <dgm:cxn modelId="{7C881C43-0464-464C-979D-F6DB57CF9D7D}" srcId="{F06F0DA9-550C-4C18-8E92-43276F51C022}" destId="{1FE9FD59-1679-4769-859E-A592C0310828}" srcOrd="2" destOrd="0" parTransId="{E09BB2D8-0505-4832-A531-D7EA8F587EA1}" sibTransId="{D2FE25B9-E11C-4EA8-8FF3-CC4CB0B90B65}"/>
    <dgm:cxn modelId="{1487104F-D18B-40C7-B852-3AA9EE2A11F8}" srcId="{F06F0DA9-550C-4C18-8E92-43276F51C022}" destId="{CB63E996-0810-4FB8-A965-EDE9C9A32E61}" srcOrd="0" destOrd="0" parTransId="{6003EC23-B0F3-4BED-BBA9-CB9E48ACB8AE}" sibTransId="{B912BF7F-5F94-4F09-8DA7-A2E1928BC505}"/>
    <dgm:cxn modelId="{119E8685-AE47-4D24-9B8C-97F3E23351F3}" type="presOf" srcId="{1BD16E08-B499-40AA-821F-D4BA061A68BC}" destId="{BEAE7F44-F338-4D2E-95D6-BF59C6EAE3D4}" srcOrd="0" destOrd="0" presId="urn:microsoft.com/office/officeart/2005/8/layout/chevron1"/>
    <dgm:cxn modelId="{BC61939C-70FF-4447-8885-724B86B6264B}" srcId="{F06F0DA9-550C-4C18-8E92-43276F51C022}" destId="{1BD16E08-B499-40AA-821F-D4BA061A68BC}" srcOrd="1" destOrd="0" parTransId="{A53F56EC-F267-4210-97A5-5627A5D410EB}" sibTransId="{C9198890-284A-47D0-B167-6D050528DFBC}"/>
    <dgm:cxn modelId="{484847BC-ED53-4A97-AAC5-9D213D9FA89E}" type="presOf" srcId="{CB63E996-0810-4FB8-A965-EDE9C9A32E61}" destId="{43F91912-019C-45C8-9F5D-C98876F8527F}" srcOrd="0" destOrd="0" presId="urn:microsoft.com/office/officeart/2005/8/layout/chevron1"/>
    <dgm:cxn modelId="{D1838EEC-27C7-4134-9B15-6A3AB5FFD15D}" type="presOf" srcId="{F06F0DA9-550C-4C18-8E92-43276F51C022}" destId="{864AD8A5-6CA8-45B1-A03A-EFD663BC3F4D}" srcOrd="0" destOrd="0" presId="urn:microsoft.com/office/officeart/2005/8/layout/chevron1"/>
    <dgm:cxn modelId="{C9BD1F4A-E4CB-43B0-80E9-9F4C1580A6F9}" type="presParOf" srcId="{864AD8A5-6CA8-45B1-A03A-EFD663BC3F4D}" destId="{43F91912-019C-45C8-9F5D-C98876F8527F}" srcOrd="0" destOrd="0" presId="urn:microsoft.com/office/officeart/2005/8/layout/chevron1"/>
    <dgm:cxn modelId="{2B5B1292-7460-4B15-B648-B54DA57DAC9F}" type="presParOf" srcId="{864AD8A5-6CA8-45B1-A03A-EFD663BC3F4D}" destId="{8331BAE2-FD5B-4279-B129-73F679DCEADF}" srcOrd="1" destOrd="0" presId="urn:microsoft.com/office/officeart/2005/8/layout/chevron1"/>
    <dgm:cxn modelId="{F4AE4FF5-4475-4540-976A-568B7A909B9E}" type="presParOf" srcId="{864AD8A5-6CA8-45B1-A03A-EFD663BC3F4D}" destId="{BEAE7F44-F338-4D2E-95D6-BF59C6EAE3D4}" srcOrd="2" destOrd="0" presId="urn:microsoft.com/office/officeart/2005/8/layout/chevron1"/>
    <dgm:cxn modelId="{45029122-0BC2-4B2E-877A-7DD9F1E3CFF8}" type="presParOf" srcId="{864AD8A5-6CA8-45B1-A03A-EFD663BC3F4D}" destId="{70592A2B-D606-4920-9AA3-39F2F502590B}" srcOrd="3" destOrd="0" presId="urn:microsoft.com/office/officeart/2005/8/layout/chevron1"/>
    <dgm:cxn modelId="{2B5433FB-9198-4578-AA13-5DD263FB3099}" type="presParOf" srcId="{864AD8A5-6CA8-45B1-A03A-EFD663BC3F4D}" destId="{C0030135-7320-459E-A276-8C9C2A92DE50}" srcOrd="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6F0DA9-550C-4C18-8E92-43276F51C022}" type="doc">
      <dgm:prSet loTypeId="urn:microsoft.com/office/officeart/2005/8/layout/chevron1" loCatId="process" qsTypeId="urn:microsoft.com/office/officeart/2005/8/quickstyle/3d1" qsCatId="3D" csTypeId="urn:microsoft.com/office/officeart/2005/8/colors/accent3_5" csCatId="accent3" phldr="1"/>
      <dgm:spPr/>
      <dgm:t>
        <a:bodyPr/>
        <a:lstStyle/>
        <a:p>
          <a:endParaRPr lang="en-PK"/>
        </a:p>
      </dgm:t>
    </dgm:pt>
    <dgm:pt modelId="{CB63E996-0810-4FB8-A965-EDE9C9A32E61}">
      <dgm:prSet phldrT="[Text]"/>
      <dgm:spPr/>
      <dgm:t>
        <a:bodyPr/>
        <a:lstStyle/>
        <a:p>
          <a:r>
            <a:rPr lang="en-US" dirty="0" err="1"/>
            <a:t>chol</a:t>
          </a:r>
          <a:endParaRPr lang="en-PK" dirty="0"/>
        </a:p>
      </dgm:t>
    </dgm:pt>
    <dgm:pt modelId="{6003EC23-B0F3-4BED-BBA9-CB9E48ACB8AE}" type="parTrans" cxnId="{1487104F-D18B-40C7-B852-3AA9EE2A11F8}">
      <dgm:prSet/>
      <dgm:spPr/>
      <dgm:t>
        <a:bodyPr/>
        <a:lstStyle/>
        <a:p>
          <a:endParaRPr lang="en-PK"/>
        </a:p>
      </dgm:t>
    </dgm:pt>
    <dgm:pt modelId="{B912BF7F-5F94-4F09-8DA7-A2E1928BC505}" type="sibTrans" cxnId="{1487104F-D18B-40C7-B852-3AA9EE2A11F8}">
      <dgm:prSet/>
      <dgm:spPr/>
      <dgm:t>
        <a:bodyPr/>
        <a:lstStyle/>
        <a:p>
          <a:endParaRPr lang="en-PK"/>
        </a:p>
      </dgm:t>
    </dgm:pt>
    <dgm:pt modelId="{1BD16E08-B499-40AA-821F-D4BA061A68BC}">
      <dgm:prSet phldrT="[Text]"/>
      <dgm:spPr/>
      <dgm:t>
        <a:bodyPr/>
        <a:lstStyle/>
        <a:p>
          <a:r>
            <a:rPr lang="en-US"/>
            <a:t>maxHR</a:t>
          </a:r>
          <a:endParaRPr lang="en-PK" dirty="0"/>
        </a:p>
      </dgm:t>
    </dgm:pt>
    <dgm:pt modelId="{A53F56EC-F267-4210-97A5-5627A5D410EB}" type="parTrans" cxnId="{BC61939C-70FF-4447-8885-724B86B6264B}">
      <dgm:prSet/>
      <dgm:spPr/>
      <dgm:t>
        <a:bodyPr/>
        <a:lstStyle/>
        <a:p>
          <a:endParaRPr lang="en-PK"/>
        </a:p>
      </dgm:t>
    </dgm:pt>
    <dgm:pt modelId="{C9198890-284A-47D0-B167-6D050528DFBC}" type="sibTrans" cxnId="{BC61939C-70FF-4447-8885-724B86B6264B}">
      <dgm:prSet/>
      <dgm:spPr/>
      <dgm:t>
        <a:bodyPr/>
        <a:lstStyle/>
        <a:p>
          <a:endParaRPr lang="en-PK"/>
        </a:p>
      </dgm:t>
    </dgm:pt>
    <dgm:pt modelId="{1FE9FD59-1679-4769-859E-A592C0310828}">
      <dgm:prSet phldrT="[Text]"/>
      <dgm:spPr/>
      <dgm:t>
        <a:bodyPr/>
        <a:lstStyle/>
        <a:p>
          <a:r>
            <a:rPr lang="en-US" dirty="0" err="1"/>
            <a:t>restECG</a:t>
          </a:r>
          <a:endParaRPr lang="en-PK" dirty="0"/>
        </a:p>
      </dgm:t>
    </dgm:pt>
    <dgm:pt modelId="{D2FE25B9-E11C-4EA8-8FF3-CC4CB0B90B65}" type="sibTrans" cxnId="{7C881C43-0464-464C-979D-F6DB57CF9D7D}">
      <dgm:prSet/>
      <dgm:spPr/>
      <dgm:t>
        <a:bodyPr/>
        <a:lstStyle/>
        <a:p>
          <a:endParaRPr lang="en-PK"/>
        </a:p>
      </dgm:t>
    </dgm:pt>
    <dgm:pt modelId="{E09BB2D8-0505-4832-A531-D7EA8F587EA1}" type="parTrans" cxnId="{7C881C43-0464-464C-979D-F6DB57CF9D7D}">
      <dgm:prSet/>
      <dgm:spPr/>
      <dgm:t>
        <a:bodyPr/>
        <a:lstStyle/>
        <a:p>
          <a:endParaRPr lang="en-PK"/>
        </a:p>
      </dgm:t>
    </dgm:pt>
    <dgm:pt modelId="{DD21AB44-DF91-4B70-8C13-911A29FA0023}" type="pres">
      <dgm:prSet presAssocID="{F06F0DA9-550C-4C18-8E92-43276F51C022}" presName="Name0" presStyleCnt="0">
        <dgm:presLayoutVars>
          <dgm:dir/>
          <dgm:animLvl val="lvl"/>
          <dgm:resizeHandles val="exact"/>
        </dgm:presLayoutVars>
      </dgm:prSet>
      <dgm:spPr/>
    </dgm:pt>
    <dgm:pt modelId="{DC92A618-7B26-49B9-B371-2C3861BB9D69}" type="pres">
      <dgm:prSet presAssocID="{CB63E996-0810-4FB8-A965-EDE9C9A32E6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27647C4-B8FB-48E5-A6A9-01914DB69B73}" type="pres">
      <dgm:prSet presAssocID="{B912BF7F-5F94-4F09-8DA7-A2E1928BC505}" presName="parTxOnlySpace" presStyleCnt="0"/>
      <dgm:spPr/>
    </dgm:pt>
    <dgm:pt modelId="{1C22C16A-C5A1-4C5D-BB2D-5B282A922E32}" type="pres">
      <dgm:prSet presAssocID="{1BD16E08-B499-40AA-821F-D4BA061A68B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405D4CF-A03D-4E6C-B3C7-95956962BC18}" type="pres">
      <dgm:prSet presAssocID="{C9198890-284A-47D0-B167-6D050528DFBC}" presName="parTxOnlySpace" presStyleCnt="0"/>
      <dgm:spPr/>
    </dgm:pt>
    <dgm:pt modelId="{A93AB42D-F47F-4A13-996C-5781CEF61E7B}" type="pres">
      <dgm:prSet presAssocID="{1FE9FD59-1679-4769-859E-A592C031082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C881C43-0464-464C-979D-F6DB57CF9D7D}" srcId="{F06F0DA9-550C-4C18-8E92-43276F51C022}" destId="{1FE9FD59-1679-4769-859E-A592C0310828}" srcOrd="2" destOrd="0" parTransId="{E09BB2D8-0505-4832-A531-D7EA8F587EA1}" sibTransId="{D2FE25B9-E11C-4EA8-8FF3-CC4CB0B90B65}"/>
    <dgm:cxn modelId="{A3B6E243-4C31-4103-82CB-D5540D076ADD}" type="presOf" srcId="{F06F0DA9-550C-4C18-8E92-43276F51C022}" destId="{DD21AB44-DF91-4B70-8C13-911A29FA0023}" srcOrd="0" destOrd="0" presId="urn:microsoft.com/office/officeart/2005/8/layout/chevron1"/>
    <dgm:cxn modelId="{1487104F-D18B-40C7-B852-3AA9EE2A11F8}" srcId="{F06F0DA9-550C-4C18-8E92-43276F51C022}" destId="{CB63E996-0810-4FB8-A965-EDE9C9A32E61}" srcOrd="0" destOrd="0" parTransId="{6003EC23-B0F3-4BED-BBA9-CB9E48ACB8AE}" sibTransId="{B912BF7F-5F94-4F09-8DA7-A2E1928BC505}"/>
    <dgm:cxn modelId="{E9D6CD81-3AB6-4EAF-838D-0A0CFE58EC66}" type="presOf" srcId="{CB63E996-0810-4FB8-A965-EDE9C9A32E61}" destId="{DC92A618-7B26-49B9-B371-2C3861BB9D69}" srcOrd="0" destOrd="0" presId="urn:microsoft.com/office/officeart/2005/8/layout/chevron1"/>
    <dgm:cxn modelId="{BC61939C-70FF-4447-8885-724B86B6264B}" srcId="{F06F0DA9-550C-4C18-8E92-43276F51C022}" destId="{1BD16E08-B499-40AA-821F-D4BA061A68BC}" srcOrd="1" destOrd="0" parTransId="{A53F56EC-F267-4210-97A5-5627A5D410EB}" sibTransId="{C9198890-284A-47D0-B167-6D050528DFBC}"/>
    <dgm:cxn modelId="{946A3DA9-29E7-4716-BB6D-7A957DCF7147}" type="presOf" srcId="{1BD16E08-B499-40AA-821F-D4BA061A68BC}" destId="{1C22C16A-C5A1-4C5D-BB2D-5B282A922E32}" srcOrd="0" destOrd="0" presId="urn:microsoft.com/office/officeart/2005/8/layout/chevron1"/>
    <dgm:cxn modelId="{0CBCC8D2-F1F9-4F58-956A-9FB1DA80BC1D}" type="presOf" srcId="{1FE9FD59-1679-4769-859E-A592C0310828}" destId="{A93AB42D-F47F-4A13-996C-5781CEF61E7B}" srcOrd="0" destOrd="0" presId="urn:microsoft.com/office/officeart/2005/8/layout/chevron1"/>
    <dgm:cxn modelId="{EFDCF185-68ED-4E55-AF43-30D434C09299}" type="presParOf" srcId="{DD21AB44-DF91-4B70-8C13-911A29FA0023}" destId="{DC92A618-7B26-49B9-B371-2C3861BB9D69}" srcOrd="0" destOrd="0" presId="urn:microsoft.com/office/officeart/2005/8/layout/chevron1"/>
    <dgm:cxn modelId="{DFBD5FB1-F673-484D-9309-9079B0A169D5}" type="presParOf" srcId="{DD21AB44-DF91-4B70-8C13-911A29FA0023}" destId="{327647C4-B8FB-48E5-A6A9-01914DB69B73}" srcOrd="1" destOrd="0" presId="urn:microsoft.com/office/officeart/2005/8/layout/chevron1"/>
    <dgm:cxn modelId="{1CEAA762-1129-4088-85DD-F68E98B609A0}" type="presParOf" srcId="{DD21AB44-DF91-4B70-8C13-911A29FA0023}" destId="{1C22C16A-C5A1-4C5D-BB2D-5B282A922E32}" srcOrd="2" destOrd="0" presId="urn:microsoft.com/office/officeart/2005/8/layout/chevron1"/>
    <dgm:cxn modelId="{1113AADC-35CD-4039-B592-5066E4F0B600}" type="presParOf" srcId="{DD21AB44-DF91-4B70-8C13-911A29FA0023}" destId="{5405D4CF-A03D-4E6C-B3C7-95956962BC18}" srcOrd="3" destOrd="0" presId="urn:microsoft.com/office/officeart/2005/8/layout/chevron1"/>
    <dgm:cxn modelId="{21245DFE-6C5E-4484-B67F-F96A93B748F6}" type="presParOf" srcId="{DD21AB44-DF91-4B70-8C13-911A29FA0023}" destId="{A93AB42D-F47F-4A13-996C-5781CEF61E7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6F0DA9-550C-4C18-8E92-43276F51C022}" type="doc">
      <dgm:prSet loTypeId="urn:microsoft.com/office/officeart/2005/8/layout/chevron1" loCatId="process" qsTypeId="urn:microsoft.com/office/officeart/2005/8/quickstyle/3d1" qsCatId="3D" csTypeId="urn:microsoft.com/office/officeart/2005/8/colors/accent3_4" csCatId="accent3" phldr="1"/>
      <dgm:spPr/>
      <dgm:t>
        <a:bodyPr/>
        <a:lstStyle/>
        <a:p>
          <a:endParaRPr lang="en-PK"/>
        </a:p>
      </dgm:t>
    </dgm:pt>
    <dgm:pt modelId="{CB63E996-0810-4FB8-A965-EDE9C9A32E61}">
      <dgm:prSet phldrT="[Text]"/>
      <dgm:spPr/>
      <dgm:t>
        <a:bodyPr/>
        <a:lstStyle/>
        <a:p>
          <a:r>
            <a:rPr lang="en-US" dirty="0"/>
            <a:t>output</a:t>
          </a:r>
          <a:endParaRPr lang="en-PK" dirty="0"/>
        </a:p>
      </dgm:t>
    </dgm:pt>
    <dgm:pt modelId="{6003EC23-B0F3-4BED-BBA9-CB9E48ACB8AE}" type="parTrans" cxnId="{1487104F-D18B-40C7-B852-3AA9EE2A11F8}">
      <dgm:prSet/>
      <dgm:spPr/>
      <dgm:t>
        <a:bodyPr/>
        <a:lstStyle/>
        <a:p>
          <a:endParaRPr lang="en-PK"/>
        </a:p>
      </dgm:t>
    </dgm:pt>
    <dgm:pt modelId="{B912BF7F-5F94-4F09-8DA7-A2E1928BC505}" type="sibTrans" cxnId="{1487104F-D18B-40C7-B852-3AA9EE2A11F8}">
      <dgm:prSet/>
      <dgm:spPr/>
      <dgm:t>
        <a:bodyPr/>
        <a:lstStyle/>
        <a:p>
          <a:endParaRPr lang="en-PK"/>
        </a:p>
      </dgm:t>
    </dgm:pt>
    <dgm:pt modelId="{6CCC1D86-242D-4C64-9FF5-D7532CE53A62}" type="pres">
      <dgm:prSet presAssocID="{F06F0DA9-550C-4C18-8E92-43276F51C022}" presName="Name0" presStyleCnt="0">
        <dgm:presLayoutVars>
          <dgm:dir/>
          <dgm:animLvl val="lvl"/>
          <dgm:resizeHandles val="exact"/>
        </dgm:presLayoutVars>
      </dgm:prSet>
      <dgm:spPr/>
    </dgm:pt>
    <dgm:pt modelId="{E5A7A571-348C-42FA-8DD9-BA9533E2DEF9}" type="pres">
      <dgm:prSet presAssocID="{CB63E996-0810-4FB8-A965-EDE9C9A32E61}" presName="parTxOnly" presStyleLbl="node1" presStyleIdx="0" presStyleCnt="1" custLinFactNeighborX="590">
        <dgm:presLayoutVars>
          <dgm:chMax val="0"/>
          <dgm:chPref val="0"/>
          <dgm:bulletEnabled val="1"/>
        </dgm:presLayoutVars>
      </dgm:prSet>
      <dgm:spPr/>
    </dgm:pt>
  </dgm:ptLst>
  <dgm:cxnLst>
    <dgm:cxn modelId="{1487104F-D18B-40C7-B852-3AA9EE2A11F8}" srcId="{F06F0DA9-550C-4C18-8E92-43276F51C022}" destId="{CB63E996-0810-4FB8-A965-EDE9C9A32E61}" srcOrd="0" destOrd="0" parTransId="{6003EC23-B0F3-4BED-BBA9-CB9E48ACB8AE}" sibTransId="{B912BF7F-5F94-4F09-8DA7-A2E1928BC505}"/>
    <dgm:cxn modelId="{BDF1F8EE-3C1F-4BD9-B337-0DA8C2BD4186}" type="presOf" srcId="{F06F0DA9-550C-4C18-8E92-43276F51C022}" destId="{6CCC1D86-242D-4C64-9FF5-D7532CE53A62}" srcOrd="0" destOrd="0" presId="urn:microsoft.com/office/officeart/2005/8/layout/chevron1"/>
    <dgm:cxn modelId="{786B4CF5-FFA1-412B-A3AF-95D0F3B98FFA}" type="presOf" srcId="{CB63E996-0810-4FB8-A965-EDE9C9A32E61}" destId="{E5A7A571-348C-42FA-8DD9-BA9533E2DEF9}" srcOrd="0" destOrd="0" presId="urn:microsoft.com/office/officeart/2005/8/layout/chevron1"/>
    <dgm:cxn modelId="{BC2D2115-5442-4376-8C2C-CD68D17BCAF0}" type="presParOf" srcId="{6CCC1D86-242D-4C64-9FF5-D7532CE53A62}" destId="{E5A7A571-348C-42FA-8DD9-BA9533E2DEF9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BCD2927-ABD2-4CCD-90F8-151B4957909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B364E28-31B6-412C-8E80-10B6F2E9CA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we will achieve from EDA of this Dataset.</a:t>
          </a:r>
        </a:p>
      </dgm:t>
    </dgm:pt>
    <dgm:pt modelId="{706C47A0-61FA-40D8-9897-1BF4EA48D461}" type="parTrans" cxnId="{2350A17A-5C96-4FB0-9210-6B590612F144}">
      <dgm:prSet/>
      <dgm:spPr/>
      <dgm:t>
        <a:bodyPr/>
        <a:lstStyle/>
        <a:p>
          <a:endParaRPr lang="en-US"/>
        </a:p>
      </dgm:t>
    </dgm:pt>
    <dgm:pt modelId="{A078276A-5E4F-46DA-8E30-B5F662EB7B90}" type="sibTrans" cxnId="{2350A17A-5C96-4FB0-9210-6B590612F14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5D4661B-0C1A-48E2-B349-5F741BFE67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is the Importance of this Dataset.</a:t>
          </a:r>
        </a:p>
      </dgm:t>
    </dgm:pt>
    <dgm:pt modelId="{07A484DA-32CF-474C-BE91-DEB165BA39DC}" type="parTrans" cxnId="{591515A5-C358-40FA-B458-36D217EA18D8}">
      <dgm:prSet/>
      <dgm:spPr/>
      <dgm:t>
        <a:bodyPr/>
        <a:lstStyle/>
        <a:p>
          <a:endParaRPr lang="en-US"/>
        </a:p>
      </dgm:t>
    </dgm:pt>
    <dgm:pt modelId="{C6202144-5722-4437-A284-8A6ACEA2F2EF}" type="sibTrans" cxnId="{591515A5-C358-40FA-B458-36D217EA18D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972619A-6C21-489C-B761-2305B614EE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At What attributes Heart Attack depends the most.</a:t>
          </a:r>
        </a:p>
      </dgm:t>
    </dgm:pt>
    <dgm:pt modelId="{F03D0F3B-CEC2-4EAA-AC64-59F8EC4CAABD}" type="parTrans" cxnId="{9A50F7C3-8992-45B7-97C4-552FA318603B}">
      <dgm:prSet/>
      <dgm:spPr/>
      <dgm:t>
        <a:bodyPr/>
        <a:lstStyle/>
        <a:p>
          <a:endParaRPr lang="en-US"/>
        </a:p>
      </dgm:t>
    </dgm:pt>
    <dgm:pt modelId="{5DEE02ED-FBCF-4CB4-9A67-BB308F89AD92}" type="sibTrans" cxnId="{9A50F7C3-8992-45B7-97C4-552FA318603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5BBEA45-0C56-400F-804E-9E132B308A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 can observe the different attributes of Dataset.</a:t>
          </a:r>
        </a:p>
      </dgm:t>
    </dgm:pt>
    <dgm:pt modelId="{687243E7-B7EA-4AF3-AFDB-5AF9239ABD3F}" type="parTrans" cxnId="{EDBE8C31-BB94-44B0-8998-ADFA2545CDE0}">
      <dgm:prSet/>
      <dgm:spPr/>
      <dgm:t>
        <a:bodyPr/>
        <a:lstStyle/>
        <a:p>
          <a:endParaRPr lang="en-US"/>
        </a:p>
      </dgm:t>
    </dgm:pt>
    <dgm:pt modelId="{EA0AA7BB-9832-45C4-A5C7-09CDF20F235D}" type="sibTrans" cxnId="{EDBE8C31-BB94-44B0-8998-ADFA2545CDE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8FCBC7F-472E-49B1-B606-DC8AEC112D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If we decrease any attribute, then what effect will be observed on the Output.</a:t>
          </a:r>
        </a:p>
      </dgm:t>
    </dgm:pt>
    <dgm:pt modelId="{75CA51AE-0A08-472E-BDE6-3D8DAB935970}" type="parTrans" cxnId="{F6BF70D3-9ABF-4617-BE53-15A836393BE6}">
      <dgm:prSet/>
      <dgm:spPr/>
      <dgm:t>
        <a:bodyPr/>
        <a:lstStyle/>
        <a:p>
          <a:endParaRPr lang="en-US"/>
        </a:p>
      </dgm:t>
    </dgm:pt>
    <dgm:pt modelId="{74F924E5-F7D7-46A7-8283-4DF688F0C4A2}" type="sibTrans" cxnId="{F6BF70D3-9ABF-4617-BE53-15A836393BE6}">
      <dgm:prSet/>
      <dgm:spPr/>
      <dgm:t>
        <a:bodyPr/>
        <a:lstStyle/>
        <a:p>
          <a:endParaRPr lang="en-US"/>
        </a:p>
      </dgm:t>
    </dgm:pt>
    <dgm:pt modelId="{8E94E6CB-529E-4019-9FCE-37B1A2A94E67}" type="pres">
      <dgm:prSet presAssocID="{6BCD2927-ABD2-4CCD-90F8-151B49579090}" presName="root" presStyleCnt="0">
        <dgm:presLayoutVars>
          <dgm:dir/>
          <dgm:resizeHandles val="exact"/>
        </dgm:presLayoutVars>
      </dgm:prSet>
      <dgm:spPr/>
    </dgm:pt>
    <dgm:pt modelId="{97541C38-79F2-4AB5-8371-699C500E9FCE}" type="pres">
      <dgm:prSet presAssocID="{DB364E28-31B6-412C-8E80-10B6F2E9CA3D}" presName="compNode" presStyleCnt="0"/>
      <dgm:spPr/>
    </dgm:pt>
    <dgm:pt modelId="{B050D2FF-FED0-422C-8B20-ACACA3B3C330}" type="pres">
      <dgm:prSet presAssocID="{DB364E28-31B6-412C-8E80-10B6F2E9CA3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A6764BB-1454-4BEF-BEC7-AF74A4AFFB56}" type="pres">
      <dgm:prSet presAssocID="{DB364E28-31B6-412C-8E80-10B6F2E9CA3D}" presName="spaceRect" presStyleCnt="0"/>
      <dgm:spPr/>
    </dgm:pt>
    <dgm:pt modelId="{0BFA7BF9-ADE5-47B9-8A36-3F6E2AA8D5F4}" type="pres">
      <dgm:prSet presAssocID="{DB364E28-31B6-412C-8E80-10B6F2E9CA3D}" presName="textRect" presStyleLbl="revTx" presStyleIdx="0" presStyleCnt="5">
        <dgm:presLayoutVars>
          <dgm:chMax val="1"/>
          <dgm:chPref val="1"/>
        </dgm:presLayoutVars>
      </dgm:prSet>
      <dgm:spPr/>
    </dgm:pt>
    <dgm:pt modelId="{1DE634E3-E86B-4F86-9994-25F8FE1AFDD8}" type="pres">
      <dgm:prSet presAssocID="{A078276A-5E4F-46DA-8E30-B5F662EB7B90}" presName="sibTrans" presStyleCnt="0"/>
      <dgm:spPr/>
    </dgm:pt>
    <dgm:pt modelId="{EACC70C5-CA07-4651-A255-5DE43BDB95D2}" type="pres">
      <dgm:prSet presAssocID="{05D4661B-0C1A-48E2-B349-5F741BFE67A3}" presName="compNode" presStyleCnt="0"/>
      <dgm:spPr/>
    </dgm:pt>
    <dgm:pt modelId="{23C42C07-7645-464C-91F1-BA7151020984}" type="pres">
      <dgm:prSet presAssocID="{05D4661B-0C1A-48E2-B349-5F741BFE67A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431201C-A291-406D-A8AC-08F7E6A2DFD1}" type="pres">
      <dgm:prSet presAssocID="{05D4661B-0C1A-48E2-B349-5F741BFE67A3}" presName="spaceRect" presStyleCnt="0"/>
      <dgm:spPr/>
    </dgm:pt>
    <dgm:pt modelId="{E690E254-9DCC-4F8E-BF66-2AEB19001596}" type="pres">
      <dgm:prSet presAssocID="{05D4661B-0C1A-48E2-B349-5F741BFE67A3}" presName="textRect" presStyleLbl="revTx" presStyleIdx="1" presStyleCnt="5">
        <dgm:presLayoutVars>
          <dgm:chMax val="1"/>
          <dgm:chPref val="1"/>
        </dgm:presLayoutVars>
      </dgm:prSet>
      <dgm:spPr/>
    </dgm:pt>
    <dgm:pt modelId="{D54FD6A2-9B23-412B-B303-8B48B23D8618}" type="pres">
      <dgm:prSet presAssocID="{C6202144-5722-4437-A284-8A6ACEA2F2EF}" presName="sibTrans" presStyleCnt="0"/>
      <dgm:spPr/>
    </dgm:pt>
    <dgm:pt modelId="{DBBE56A8-4A0B-40D2-87D5-4C2E35FC4872}" type="pres">
      <dgm:prSet presAssocID="{F972619A-6C21-489C-B761-2305B614EE3E}" presName="compNode" presStyleCnt="0"/>
      <dgm:spPr/>
    </dgm:pt>
    <dgm:pt modelId="{8413242F-4194-4CCB-90AA-31128904C784}" type="pres">
      <dgm:prSet presAssocID="{F972619A-6C21-489C-B761-2305B614EE3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Organ"/>
        </a:ext>
      </dgm:extLst>
    </dgm:pt>
    <dgm:pt modelId="{34638392-D9B7-47EF-9447-1AC96F9D1631}" type="pres">
      <dgm:prSet presAssocID="{F972619A-6C21-489C-B761-2305B614EE3E}" presName="spaceRect" presStyleCnt="0"/>
      <dgm:spPr/>
    </dgm:pt>
    <dgm:pt modelId="{00578F43-42CF-4D6E-802C-1E3A6B09B890}" type="pres">
      <dgm:prSet presAssocID="{F972619A-6C21-489C-B761-2305B614EE3E}" presName="textRect" presStyleLbl="revTx" presStyleIdx="2" presStyleCnt="5">
        <dgm:presLayoutVars>
          <dgm:chMax val="1"/>
          <dgm:chPref val="1"/>
        </dgm:presLayoutVars>
      </dgm:prSet>
      <dgm:spPr/>
    </dgm:pt>
    <dgm:pt modelId="{E0B52550-5BFC-4A10-9501-9AFEB84E2279}" type="pres">
      <dgm:prSet presAssocID="{5DEE02ED-FBCF-4CB4-9A67-BB308F89AD92}" presName="sibTrans" presStyleCnt="0"/>
      <dgm:spPr/>
    </dgm:pt>
    <dgm:pt modelId="{6DD365E3-604C-4204-8F2A-7BDB683E678C}" type="pres">
      <dgm:prSet presAssocID="{B5BBEA45-0C56-400F-804E-9E132B308AB2}" presName="compNode" presStyleCnt="0"/>
      <dgm:spPr/>
    </dgm:pt>
    <dgm:pt modelId="{D7AB343A-4B2E-4BEE-A1D0-205D603ADA5D}" type="pres">
      <dgm:prSet presAssocID="{B5BBEA45-0C56-400F-804E-9E132B308AB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4A6BCCD-E255-4E96-832D-3A5D802CD07F}" type="pres">
      <dgm:prSet presAssocID="{B5BBEA45-0C56-400F-804E-9E132B308AB2}" presName="spaceRect" presStyleCnt="0"/>
      <dgm:spPr/>
    </dgm:pt>
    <dgm:pt modelId="{F3823DF5-ACAF-46EC-95FE-6870490E3185}" type="pres">
      <dgm:prSet presAssocID="{B5BBEA45-0C56-400F-804E-9E132B308AB2}" presName="textRect" presStyleLbl="revTx" presStyleIdx="3" presStyleCnt="5">
        <dgm:presLayoutVars>
          <dgm:chMax val="1"/>
          <dgm:chPref val="1"/>
        </dgm:presLayoutVars>
      </dgm:prSet>
      <dgm:spPr/>
    </dgm:pt>
    <dgm:pt modelId="{AF605478-537F-4BC7-924C-F543BE59C3F4}" type="pres">
      <dgm:prSet presAssocID="{EA0AA7BB-9832-45C4-A5C7-09CDF20F235D}" presName="sibTrans" presStyleCnt="0"/>
      <dgm:spPr/>
    </dgm:pt>
    <dgm:pt modelId="{6217ABE8-A9A7-423F-B500-3D712526E2C4}" type="pres">
      <dgm:prSet presAssocID="{98FCBC7F-472E-49B1-B606-DC8AEC112D1F}" presName="compNode" presStyleCnt="0"/>
      <dgm:spPr/>
    </dgm:pt>
    <dgm:pt modelId="{3090DB61-3272-45F3-AE43-A332D861D481}" type="pres">
      <dgm:prSet presAssocID="{98FCBC7F-472E-49B1-B606-DC8AEC112D1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40A374AA-3D17-41E3-B40E-11AAE0017319}" type="pres">
      <dgm:prSet presAssocID="{98FCBC7F-472E-49B1-B606-DC8AEC112D1F}" presName="spaceRect" presStyleCnt="0"/>
      <dgm:spPr/>
    </dgm:pt>
    <dgm:pt modelId="{1A4AE045-9232-4806-83C9-FEA42E0A08B3}" type="pres">
      <dgm:prSet presAssocID="{98FCBC7F-472E-49B1-B606-DC8AEC112D1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6EF8401-C394-4153-8537-550D4FC74617}" type="presOf" srcId="{F972619A-6C21-489C-B761-2305B614EE3E}" destId="{00578F43-42CF-4D6E-802C-1E3A6B09B890}" srcOrd="0" destOrd="0" presId="urn:microsoft.com/office/officeart/2018/2/layout/IconLabelList"/>
    <dgm:cxn modelId="{BFA16616-2F1C-455E-82D4-4E0E172F6EBD}" type="presOf" srcId="{6BCD2927-ABD2-4CCD-90F8-151B49579090}" destId="{8E94E6CB-529E-4019-9FCE-37B1A2A94E67}" srcOrd="0" destOrd="0" presId="urn:microsoft.com/office/officeart/2018/2/layout/IconLabelList"/>
    <dgm:cxn modelId="{F9B90A25-AAC8-4991-9E43-CA530DB83C6D}" type="presOf" srcId="{DB364E28-31B6-412C-8E80-10B6F2E9CA3D}" destId="{0BFA7BF9-ADE5-47B9-8A36-3F6E2AA8D5F4}" srcOrd="0" destOrd="0" presId="urn:microsoft.com/office/officeart/2018/2/layout/IconLabelList"/>
    <dgm:cxn modelId="{EDBE8C31-BB94-44B0-8998-ADFA2545CDE0}" srcId="{6BCD2927-ABD2-4CCD-90F8-151B49579090}" destId="{B5BBEA45-0C56-400F-804E-9E132B308AB2}" srcOrd="3" destOrd="0" parTransId="{687243E7-B7EA-4AF3-AFDB-5AF9239ABD3F}" sibTransId="{EA0AA7BB-9832-45C4-A5C7-09CDF20F235D}"/>
    <dgm:cxn modelId="{2350A17A-5C96-4FB0-9210-6B590612F144}" srcId="{6BCD2927-ABD2-4CCD-90F8-151B49579090}" destId="{DB364E28-31B6-412C-8E80-10B6F2E9CA3D}" srcOrd="0" destOrd="0" parTransId="{706C47A0-61FA-40D8-9897-1BF4EA48D461}" sibTransId="{A078276A-5E4F-46DA-8E30-B5F662EB7B90}"/>
    <dgm:cxn modelId="{C741EB89-A051-44EC-B1C7-0343920BE65B}" type="presOf" srcId="{98FCBC7F-472E-49B1-B606-DC8AEC112D1F}" destId="{1A4AE045-9232-4806-83C9-FEA42E0A08B3}" srcOrd="0" destOrd="0" presId="urn:microsoft.com/office/officeart/2018/2/layout/IconLabelList"/>
    <dgm:cxn modelId="{92C4C2A2-1FB5-4013-B483-7F54025D3285}" type="presOf" srcId="{B5BBEA45-0C56-400F-804E-9E132B308AB2}" destId="{F3823DF5-ACAF-46EC-95FE-6870490E3185}" srcOrd="0" destOrd="0" presId="urn:microsoft.com/office/officeart/2018/2/layout/IconLabelList"/>
    <dgm:cxn modelId="{591515A5-C358-40FA-B458-36D217EA18D8}" srcId="{6BCD2927-ABD2-4CCD-90F8-151B49579090}" destId="{05D4661B-0C1A-48E2-B349-5F741BFE67A3}" srcOrd="1" destOrd="0" parTransId="{07A484DA-32CF-474C-BE91-DEB165BA39DC}" sibTransId="{C6202144-5722-4437-A284-8A6ACEA2F2EF}"/>
    <dgm:cxn modelId="{BBCD5DB6-3776-4850-AAB5-914DE66D1014}" type="presOf" srcId="{05D4661B-0C1A-48E2-B349-5F741BFE67A3}" destId="{E690E254-9DCC-4F8E-BF66-2AEB19001596}" srcOrd="0" destOrd="0" presId="urn:microsoft.com/office/officeart/2018/2/layout/IconLabelList"/>
    <dgm:cxn modelId="{9A50F7C3-8992-45B7-97C4-552FA318603B}" srcId="{6BCD2927-ABD2-4CCD-90F8-151B49579090}" destId="{F972619A-6C21-489C-B761-2305B614EE3E}" srcOrd="2" destOrd="0" parTransId="{F03D0F3B-CEC2-4EAA-AC64-59F8EC4CAABD}" sibTransId="{5DEE02ED-FBCF-4CB4-9A67-BB308F89AD92}"/>
    <dgm:cxn modelId="{F6BF70D3-9ABF-4617-BE53-15A836393BE6}" srcId="{6BCD2927-ABD2-4CCD-90F8-151B49579090}" destId="{98FCBC7F-472E-49B1-B606-DC8AEC112D1F}" srcOrd="4" destOrd="0" parTransId="{75CA51AE-0A08-472E-BDE6-3D8DAB935970}" sibTransId="{74F924E5-F7D7-46A7-8283-4DF688F0C4A2}"/>
    <dgm:cxn modelId="{7B04523A-2B99-40E5-9CCF-E71D8C04E28E}" type="presParOf" srcId="{8E94E6CB-529E-4019-9FCE-37B1A2A94E67}" destId="{97541C38-79F2-4AB5-8371-699C500E9FCE}" srcOrd="0" destOrd="0" presId="urn:microsoft.com/office/officeart/2018/2/layout/IconLabelList"/>
    <dgm:cxn modelId="{553CC16F-5125-496C-A4C6-A34ECD19B702}" type="presParOf" srcId="{97541C38-79F2-4AB5-8371-699C500E9FCE}" destId="{B050D2FF-FED0-422C-8B20-ACACA3B3C330}" srcOrd="0" destOrd="0" presId="urn:microsoft.com/office/officeart/2018/2/layout/IconLabelList"/>
    <dgm:cxn modelId="{F8F4E155-67F2-49C3-86C8-3AF99C2A412E}" type="presParOf" srcId="{97541C38-79F2-4AB5-8371-699C500E9FCE}" destId="{9A6764BB-1454-4BEF-BEC7-AF74A4AFFB56}" srcOrd="1" destOrd="0" presId="urn:microsoft.com/office/officeart/2018/2/layout/IconLabelList"/>
    <dgm:cxn modelId="{9075E525-CB98-495B-B6DF-DA1A753B5546}" type="presParOf" srcId="{97541C38-79F2-4AB5-8371-699C500E9FCE}" destId="{0BFA7BF9-ADE5-47B9-8A36-3F6E2AA8D5F4}" srcOrd="2" destOrd="0" presId="urn:microsoft.com/office/officeart/2018/2/layout/IconLabelList"/>
    <dgm:cxn modelId="{73319A54-3B80-4EA9-AE86-675D9597ACD6}" type="presParOf" srcId="{8E94E6CB-529E-4019-9FCE-37B1A2A94E67}" destId="{1DE634E3-E86B-4F86-9994-25F8FE1AFDD8}" srcOrd="1" destOrd="0" presId="urn:microsoft.com/office/officeart/2018/2/layout/IconLabelList"/>
    <dgm:cxn modelId="{3BD9AA16-CF06-4F44-B41B-C5C02422155E}" type="presParOf" srcId="{8E94E6CB-529E-4019-9FCE-37B1A2A94E67}" destId="{EACC70C5-CA07-4651-A255-5DE43BDB95D2}" srcOrd="2" destOrd="0" presId="urn:microsoft.com/office/officeart/2018/2/layout/IconLabelList"/>
    <dgm:cxn modelId="{7F3D9D2E-D69C-46AC-90DF-D6FEAAB7DA5A}" type="presParOf" srcId="{EACC70C5-CA07-4651-A255-5DE43BDB95D2}" destId="{23C42C07-7645-464C-91F1-BA7151020984}" srcOrd="0" destOrd="0" presId="urn:microsoft.com/office/officeart/2018/2/layout/IconLabelList"/>
    <dgm:cxn modelId="{C40D2C7E-0AED-4BBF-AB1E-85C2148B52D8}" type="presParOf" srcId="{EACC70C5-CA07-4651-A255-5DE43BDB95D2}" destId="{E431201C-A291-406D-A8AC-08F7E6A2DFD1}" srcOrd="1" destOrd="0" presId="urn:microsoft.com/office/officeart/2018/2/layout/IconLabelList"/>
    <dgm:cxn modelId="{65ECB204-85EC-4F96-9CA1-0E5E8C2E4299}" type="presParOf" srcId="{EACC70C5-CA07-4651-A255-5DE43BDB95D2}" destId="{E690E254-9DCC-4F8E-BF66-2AEB19001596}" srcOrd="2" destOrd="0" presId="urn:microsoft.com/office/officeart/2018/2/layout/IconLabelList"/>
    <dgm:cxn modelId="{343EE5F3-1506-414C-9342-00DB6E7D4590}" type="presParOf" srcId="{8E94E6CB-529E-4019-9FCE-37B1A2A94E67}" destId="{D54FD6A2-9B23-412B-B303-8B48B23D8618}" srcOrd="3" destOrd="0" presId="urn:microsoft.com/office/officeart/2018/2/layout/IconLabelList"/>
    <dgm:cxn modelId="{8739BFE0-6978-41E8-ABFA-B0917F1A6334}" type="presParOf" srcId="{8E94E6CB-529E-4019-9FCE-37B1A2A94E67}" destId="{DBBE56A8-4A0B-40D2-87D5-4C2E35FC4872}" srcOrd="4" destOrd="0" presId="urn:microsoft.com/office/officeart/2018/2/layout/IconLabelList"/>
    <dgm:cxn modelId="{3C2CC8F1-2CB4-4CDF-9EA9-4681211CDC44}" type="presParOf" srcId="{DBBE56A8-4A0B-40D2-87D5-4C2E35FC4872}" destId="{8413242F-4194-4CCB-90AA-31128904C784}" srcOrd="0" destOrd="0" presId="urn:microsoft.com/office/officeart/2018/2/layout/IconLabelList"/>
    <dgm:cxn modelId="{0DD26228-763C-4688-87DF-1BE9FEB54E9D}" type="presParOf" srcId="{DBBE56A8-4A0B-40D2-87D5-4C2E35FC4872}" destId="{34638392-D9B7-47EF-9447-1AC96F9D1631}" srcOrd="1" destOrd="0" presId="urn:microsoft.com/office/officeart/2018/2/layout/IconLabelList"/>
    <dgm:cxn modelId="{7F0D1DD8-9F5A-4CC5-ADA5-675A52775CFE}" type="presParOf" srcId="{DBBE56A8-4A0B-40D2-87D5-4C2E35FC4872}" destId="{00578F43-42CF-4D6E-802C-1E3A6B09B890}" srcOrd="2" destOrd="0" presId="urn:microsoft.com/office/officeart/2018/2/layout/IconLabelList"/>
    <dgm:cxn modelId="{4362366E-C1F2-41AE-8C12-CA1ED7694B04}" type="presParOf" srcId="{8E94E6CB-529E-4019-9FCE-37B1A2A94E67}" destId="{E0B52550-5BFC-4A10-9501-9AFEB84E2279}" srcOrd="5" destOrd="0" presId="urn:microsoft.com/office/officeart/2018/2/layout/IconLabelList"/>
    <dgm:cxn modelId="{18F51DD9-AF04-4D17-8661-AFBE89305AF8}" type="presParOf" srcId="{8E94E6CB-529E-4019-9FCE-37B1A2A94E67}" destId="{6DD365E3-604C-4204-8F2A-7BDB683E678C}" srcOrd="6" destOrd="0" presId="urn:microsoft.com/office/officeart/2018/2/layout/IconLabelList"/>
    <dgm:cxn modelId="{5B6E5445-3E47-4879-A59A-739DAE6056BB}" type="presParOf" srcId="{6DD365E3-604C-4204-8F2A-7BDB683E678C}" destId="{D7AB343A-4B2E-4BEE-A1D0-205D603ADA5D}" srcOrd="0" destOrd="0" presId="urn:microsoft.com/office/officeart/2018/2/layout/IconLabelList"/>
    <dgm:cxn modelId="{997A55D5-95EA-4866-B9EF-90795E940126}" type="presParOf" srcId="{6DD365E3-604C-4204-8F2A-7BDB683E678C}" destId="{C4A6BCCD-E255-4E96-832D-3A5D802CD07F}" srcOrd="1" destOrd="0" presId="urn:microsoft.com/office/officeart/2018/2/layout/IconLabelList"/>
    <dgm:cxn modelId="{8EE1C7D3-7B19-4CA1-BF14-E85CD1383FD9}" type="presParOf" srcId="{6DD365E3-604C-4204-8F2A-7BDB683E678C}" destId="{F3823DF5-ACAF-46EC-95FE-6870490E3185}" srcOrd="2" destOrd="0" presId="urn:microsoft.com/office/officeart/2018/2/layout/IconLabelList"/>
    <dgm:cxn modelId="{81547446-F14C-4E67-8684-282BFB3952A5}" type="presParOf" srcId="{8E94E6CB-529E-4019-9FCE-37B1A2A94E67}" destId="{AF605478-537F-4BC7-924C-F543BE59C3F4}" srcOrd="7" destOrd="0" presId="urn:microsoft.com/office/officeart/2018/2/layout/IconLabelList"/>
    <dgm:cxn modelId="{7FE60D8F-9C97-4787-81EA-43CF3C7C2E6F}" type="presParOf" srcId="{8E94E6CB-529E-4019-9FCE-37B1A2A94E67}" destId="{6217ABE8-A9A7-423F-B500-3D712526E2C4}" srcOrd="8" destOrd="0" presId="urn:microsoft.com/office/officeart/2018/2/layout/IconLabelList"/>
    <dgm:cxn modelId="{0792DBAA-7CE0-4E7E-83CF-2D516DF98FAA}" type="presParOf" srcId="{6217ABE8-A9A7-423F-B500-3D712526E2C4}" destId="{3090DB61-3272-45F3-AE43-A332D861D481}" srcOrd="0" destOrd="0" presId="urn:microsoft.com/office/officeart/2018/2/layout/IconLabelList"/>
    <dgm:cxn modelId="{28602822-5ADB-4071-84D8-AEFA0591006B}" type="presParOf" srcId="{6217ABE8-A9A7-423F-B500-3D712526E2C4}" destId="{40A374AA-3D17-41E3-B40E-11AAE0017319}" srcOrd="1" destOrd="0" presId="urn:microsoft.com/office/officeart/2018/2/layout/IconLabelList"/>
    <dgm:cxn modelId="{C4902339-A080-47FD-A1ED-F0295D47AACD}" type="presParOf" srcId="{6217ABE8-A9A7-423F-B500-3D712526E2C4}" destId="{1A4AE045-9232-4806-83C9-FEA42E0A08B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A4687-34C0-49FC-B0D0-46C8A2F9469E}">
      <dsp:nvSpPr>
        <dsp:cNvPr id="0" name=""/>
        <dsp:cNvSpPr/>
      </dsp:nvSpPr>
      <dsp:spPr>
        <a:xfrm>
          <a:off x="0" y="3869"/>
          <a:ext cx="5157788" cy="824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B6F014-1C4D-439A-8A5D-8A9921457736}">
      <dsp:nvSpPr>
        <dsp:cNvPr id="0" name=""/>
        <dsp:cNvSpPr/>
      </dsp:nvSpPr>
      <dsp:spPr>
        <a:xfrm>
          <a:off x="249323" y="189316"/>
          <a:ext cx="453315" cy="4533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DFEE5-CFED-4781-B744-7A44289D44C4}">
      <dsp:nvSpPr>
        <dsp:cNvPr id="0" name=""/>
        <dsp:cNvSpPr/>
      </dsp:nvSpPr>
      <dsp:spPr>
        <a:xfrm>
          <a:off x="951962" y="3869"/>
          <a:ext cx="4205825" cy="824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29" tIns="87229" rIns="87229" bIns="8722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 to Team and Dataset</a:t>
          </a:r>
        </a:p>
      </dsp:txBody>
      <dsp:txXfrm>
        <a:off x="951962" y="3869"/>
        <a:ext cx="4205825" cy="824210"/>
      </dsp:txXfrm>
    </dsp:sp>
    <dsp:sp modelId="{61D85869-32D9-42E2-9998-097186CA40FB}">
      <dsp:nvSpPr>
        <dsp:cNvPr id="0" name=""/>
        <dsp:cNvSpPr/>
      </dsp:nvSpPr>
      <dsp:spPr>
        <a:xfrm>
          <a:off x="0" y="1034132"/>
          <a:ext cx="5157788" cy="824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CEAE6-DFE5-4054-8C63-ED870A9A0714}">
      <dsp:nvSpPr>
        <dsp:cNvPr id="0" name=""/>
        <dsp:cNvSpPr/>
      </dsp:nvSpPr>
      <dsp:spPr>
        <a:xfrm>
          <a:off x="249323" y="1219579"/>
          <a:ext cx="453315" cy="4533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C44F45-6059-4507-A888-90CAD9B16174}">
      <dsp:nvSpPr>
        <dsp:cNvPr id="0" name=""/>
        <dsp:cNvSpPr/>
      </dsp:nvSpPr>
      <dsp:spPr>
        <a:xfrm>
          <a:off x="951962" y="1034132"/>
          <a:ext cx="4205825" cy="824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29" tIns="87229" rIns="87229" bIns="8722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Problem Statement</a:t>
          </a:r>
        </a:p>
      </dsp:txBody>
      <dsp:txXfrm>
        <a:off x="951962" y="1034132"/>
        <a:ext cx="4205825" cy="824210"/>
      </dsp:txXfrm>
    </dsp:sp>
    <dsp:sp modelId="{41A945D5-45D1-4B11-BFA8-B7D5DDD05211}">
      <dsp:nvSpPr>
        <dsp:cNvPr id="0" name=""/>
        <dsp:cNvSpPr/>
      </dsp:nvSpPr>
      <dsp:spPr>
        <a:xfrm>
          <a:off x="0" y="2064394"/>
          <a:ext cx="5157788" cy="824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031362-8CB3-4ECD-961A-7B63E76CAE80}">
      <dsp:nvSpPr>
        <dsp:cNvPr id="0" name=""/>
        <dsp:cNvSpPr/>
      </dsp:nvSpPr>
      <dsp:spPr>
        <a:xfrm>
          <a:off x="249323" y="2249842"/>
          <a:ext cx="453315" cy="4533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77AAF-48DF-491A-B5C4-697DF74CE242}">
      <dsp:nvSpPr>
        <dsp:cNvPr id="0" name=""/>
        <dsp:cNvSpPr/>
      </dsp:nvSpPr>
      <dsp:spPr>
        <a:xfrm>
          <a:off x="951962" y="2064394"/>
          <a:ext cx="4205825" cy="824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29" tIns="87229" rIns="87229" bIns="8722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Our Work</a:t>
          </a:r>
        </a:p>
      </dsp:txBody>
      <dsp:txXfrm>
        <a:off x="951962" y="2064394"/>
        <a:ext cx="4205825" cy="824210"/>
      </dsp:txXfrm>
    </dsp:sp>
    <dsp:sp modelId="{F918BEDD-6C9D-44DD-BA3C-64C237A72656}">
      <dsp:nvSpPr>
        <dsp:cNvPr id="0" name=""/>
        <dsp:cNvSpPr/>
      </dsp:nvSpPr>
      <dsp:spPr>
        <a:xfrm>
          <a:off x="0" y="3094657"/>
          <a:ext cx="5157788" cy="824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20FF64-AFD7-4772-B55D-E37707DC342F}">
      <dsp:nvSpPr>
        <dsp:cNvPr id="0" name=""/>
        <dsp:cNvSpPr/>
      </dsp:nvSpPr>
      <dsp:spPr>
        <a:xfrm>
          <a:off x="249323" y="3280104"/>
          <a:ext cx="453315" cy="4533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4646A7-8D5E-403D-BBF8-E3709CD957AD}">
      <dsp:nvSpPr>
        <dsp:cNvPr id="0" name=""/>
        <dsp:cNvSpPr/>
      </dsp:nvSpPr>
      <dsp:spPr>
        <a:xfrm>
          <a:off x="951962" y="3094657"/>
          <a:ext cx="4205825" cy="824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29" tIns="87229" rIns="87229" bIns="8722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Tools and Technology</a:t>
          </a:r>
        </a:p>
      </dsp:txBody>
      <dsp:txXfrm>
        <a:off x="951962" y="3094657"/>
        <a:ext cx="4205825" cy="824210"/>
      </dsp:txXfrm>
    </dsp:sp>
    <dsp:sp modelId="{F55D7187-D927-4BBF-8636-4311ED744C7F}">
      <dsp:nvSpPr>
        <dsp:cNvPr id="0" name=""/>
        <dsp:cNvSpPr/>
      </dsp:nvSpPr>
      <dsp:spPr>
        <a:xfrm>
          <a:off x="0" y="4124920"/>
          <a:ext cx="5157788" cy="824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0516D-444A-4446-9FE9-EB616776233C}">
      <dsp:nvSpPr>
        <dsp:cNvPr id="0" name=""/>
        <dsp:cNvSpPr/>
      </dsp:nvSpPr>
      <dsp:spPr>
        <a:xfrm>
          <a:off x="249323" y="4310367"/>
          <a:ext cx="453315" cy="45331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945F73-0F51-4CA2-A343-A1C41B1ADFAB}">
      <dsp:nvSpPr>
        <dsp:cNvPr id="0" name=""/>
        <dsp:cNvSpPr/>
      </dsp:nvSpPr>
      <dsp:spPr>
        <a:xfrm>
          <a:off x="951962" y="4124920"/>
          <a:ext cx="4205825" cy="824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29" tIns="87229" rIns="87229" bIns="8722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</a:t>
          </a:r>
        </a:p>
      </dsp:txBody>
      <dsp:txXfrm>
        <a:off x="951962" y="4124920"/>
        <a:ext cx="4205825" cy="8242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91912-019C-45C8-9F5D-C98876F8527F}">
      <dsp:nvSpPr>
        <dsp:cNvPr id="0" name=""/>
        <dsp:cNvSpPr/>
      </dsp:nvSpPr>
      <dsp:spPr>
        <a:xfrm>
          <a:off x="1899" y="701303"/>
          <a:ext cx="2314331" cy="925732"/>
        </a:xfrm>
        <a:prstGeom prst="chevron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age</a:t>
          </a:r>
          <a:endParaRPr lang="en-PK" sz="37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64765" y="701303"/>
        <a:ext cx="1388599" cy="925732"/>
      </dsp:txXfrm>
    </dsp:sp>
    <dsp:sp modelId="{BEAE7F44-F338-4D2E-95D6-BF59C6EAE3D4}">
      <dsp:nvSpPr>
        <dsp:cNvPr id="0" name=""/>
        <dsp:cNvSpPr/>
      </dsp:nvSpPr>
      <dsp:spPr>
        <a:xfrm>
          <a:off x="2084798" y="701303"/>
          <a:ext cx="2314331" cy="925732"/>
        </a:xfrm>
        <a:prstGeom prst="chevron">
          <a:avLst/>
        </a:prstGeom>
        <a:gradFill rotWithShape="0">
          <a:gsLst>
            <a:gs pos="0">
              <a:schemeClr val="accent3">
                <a:shade val="50000"/>
                <a:hueOff val="62396"/>
                <a:satOff val="2521"/>
                <a:lumOff val="252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62396"/>
                <a:satOff val="2521"/>
                <a:lumOff val="252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62396"/>
                <a:satOff val="2521"/>
                <a:lumOff val="252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sex</a:t>
          </a:r>
          <a:endParaRPr lang="en-PK" sz="37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547664" y="701303"/>
        <a:ext cx="1388599" cy="925732"/>
      </dsp:txXfrm>
    </dsp:sp>
    <dsp:sp modelId="{C0030135-7320-459E-A276-8C9C2A92DE50}">
      <dsp:nvSpPr>
        <dsp:cNvPr id="0" name=""/>
        <dsp:cNvSpPr/>
      </dsp:nvSpPr>
      <dsp:spPr>
        <a:xfrm>
          <a:off x="4167696" y="701303"/>
          <a:ext cx="2314331" cy="925732"/>
        </a:xfrm>
        <a:prstGeom prst="chevron">
          <a:avLst/>
        </a:prstGeom>
        <a:gradFill rotWithShape="0">
          <a:gsLst>
            <a:gs pos="0">
              <a:schemeClr val="accent3">
                <a:shade val="50000"/>
                <a:hueOff val="62396"/>
                <a:satOff val="2521"/>
                <a:lumOff val="252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62396"/>
                <a:satOff val="2521"/>
                <a:lumOff val="252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62396"/>
                <a:satOff val="2521"/>
                <a:lumOff val="252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restBP</a:t>
          </a:r>
          <a:endParaRPr lang="en-PK" sz="37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630562" y="701303"/>
        <a:ext cx="1388599" cy="9257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2A618-7B26-49B9-B371-2C3861BB9D69}">
      <dsp:nvSpPr>
        <dsp:cNvPr id="0" name=""/>
        <dsp:cNvSpPr/>
      </dsp:nvSpPr>
      <dsp:spPr>
        <a:xfrm>
          <a:off x="1899" y="701303"/>
          <a:ext cx="2314331" cy="925732"/>
        </a:xfrm>
        <a:prstGeom prst="chevr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chol</a:t>
          </a:r>
          <a:endParaRPr lang="en-PK" sz="2800" kern="1200" dirty="0"/>
        </a:p>
      </dsp:txBody>
      <dsp:txXfrm>
        <a:off x="464765" y="701303"/>
        <a:ext cx="1388599" cy="925732"/>
      </dsp:txXfrm>
    </dsp:sp>
    <dsp:sp modelId="{1C22C16A-C5A1-4C5D-BB2D-5B282A922E32}">
      <dsp:nvSpPr>
        <dsp:cNvPr id="0" name=""/>
        <dsp:cNvSpPr/>
      </dsp:nvSpPr>
      <dsp:spPr>
        <a:xfrm>
          <a:off x="2084798" y="701303"/>
          <a:ext cx="2314331" cy="925732"/>
        </a:xfrm>
        <a:prstGeom prst="chevr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maxHR</a:t>
          </a:r>
          <a:endParaRPr lang="en-PK" sz="2800" kern="1200" dirty="0"/>
        </a:p>
      </dsp:txBody>
      <dsp:txXfrm>
        <a:off x="2547664" y="701303"/>
        <a:ext cx="1388599" cy="925732"/>
      </dsp:txXfrm>
    </dsp:sp>
    <dsp:sp modelId="{A93AB42D-F47F-4A13-996C-5781CEF61E7B}">
      <dsp:nvSpPr>
        <dsp:cNvPr id="0" name=""/>
        <dsp:cNvSpPr/>
      </dsp:nvSpPr>
      <dsp:spPr>
        <a:xfrm>
          <a:off x="4167696" y="701303"/>
          <a:ext cx="2314331" cy="925732"/>
        </a:xfrm>
        <a:prstGeom prst="chevr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restECG</a:t>
          </a:r>
          <a:endParaRPr lang="en-PK" sz="2800" kern="1200" dirty="0"/>
        </a:p>
      </dsp:txBody>
      <dsp:txXfrm>
        <a:off x="4630562" y="701303"/>
        <a:ext cx="1388599" cy="9257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7A571-348C-42FA-8DD9-BA9533E2DEF9}">
      <dsp:nvSpPr>
        <dsp:cNvPr id="0" name=""/>
        <dsp:cNvSpPr/>
      </dsp:nvSpPr>
      <dsp:spPr>
        <a:xfrm>
          <a:off x="0" y="22820"/>
          <a:ext cx="2347019" cy="938808"/>
        </a:xfrm>
        <a:prstGeom prst="chevron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018" tIns="46673" rIns="46673" bIns="466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output</a:t>
          </a:r>
          <a:endParaRPr lang="en-PK" sz="3500" kern="1200" dirty="0"/>
        </a:p>
      </dsp:txBody>
      <dsp:txXfrm>
        <a:off x="469404" y="22820"/>
        <a:ext cx="1408211" cy="9388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50D2FF-FED0-422C-8B20-ACACA3B3C330}">
      <dsp:nvSpPr>
        <dsp:cNvPr id="0" name=""/>
        <dsp:cNvSpPr/>
      </dsp:nvSpPr>
      <dsp:spPr>
        <a:xfrm>
          <a:off x="652424" y="675186"/>
          <a:ext cx="964938" cy="9649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A7BF9-ADE5-47B9-8A36-3F6E2AA8D5F4}">
      <dsp:nvSpPr>
        <dsp:cNvPr id="0" name=""/>
        <dsp:cNvSpPr/>
      </dsp:nvSpPr>
      <dsp:spPr>
        <a:xfrm>
          <a:off x="62740" y="1998510"/>
          <a:ext cx="21443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What we will achieve from EDA of this Dataset.</a:t>
          </a:r>
        </a:p>
      </dsp:txBody>
      <dsp:txXfrm>
        <a:off x="62740" y="1998510"/>
        <a:ext cx="2144306" cy="720000"/>
      </dsp:txXfrm>
    </dsp:sp>
    <dsp:sp modelId="{23C42C07-7645-464C-91F1-BA7151020984}">
      <dsp:nvSpPr>
        <dsp:cNvPr id="0" name=""/>
        <dsp:cNvSpPr/>
      </dsp:nvSpPr>
      <dsp:spPr>
        <a:xfrm>
          <a:off x="3171984" y="675186"/>
          <a:ext cx="964938" cy="9649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0E254-9DCC-4F8E-BF66-2AEB19001596}">
      <dsp:nvSpPr>
        <dsp:cNvPr id="0" name=""/>
        <dsp:cNvSpPr/>
      </dsp:nvSpPr>
      <dsp:spPr>
        <a:xfrm>
          <a:off x="2582300" y="1998510"/>
          <a:ext cx="21443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What is the Importance of this Dataset.</a:t>
          </a:r>
        </a:p>
      </dsp:txBody>
      <dsp:txXfrm>
        <a:off x="2582300" y="1998510"/>
        <a:ext cx="2144306" cy="720000"/>
      </dsp:txXfrm>
    </dsp:sp>
    <dsp:sp modelId="{8413242F-4194-4CCB-90AA-31128904C784}">
      <dsp:nvSpPr>
        <dsp:cNvPr id="0" name=""/>
        <dsp:cNvSpPr/>
      </dsp:nvSpPr>
      <dsp:spPr>
        <a:xfrm>
          <a:off x="5691545" y="675186"/>
          <a:ext cx="964938" cy="9649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78F43-42CF-4D6E-802C-1E3A6B09B890}">
      <dsp:nvSpPr>
        <dsp:cNvPr id="0" name=""/>
        <dsp:cNvSpPr/>
      </dsp:nvSpPr>
      <dsp:spPr>
        <a:xfrm>
          <a:off x="5101861" y="1998510"/>
          <a:ext cx="21443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At What attributes Heart Attack depends the most.</a:t>
          </a:r>
        </a:p>
      </dsp:txBody>
      <dsp:txXfrm>
        <a:off x="5101861" y="1998510"/>
        <a:ext cx="2144306" cy="720000"/>
      </dsp:txXfrm>
    </dsp:sp>
    <dsp:sp modelId="{D7AB343A-4B2E-4BEE-A1D0-205D603ADA5D}">
      <dsp:nvSpPr>
        <dsp:cNvPr id="0" name=""/>
        <dsp:cNvSpPr/>
      </dsp:nvSpPr>
      <dsp:spPr>
        <a:xfrm>
          <a:off x="1912204" y="3254586"/>
          <a:ext cx="964938" cy="9649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23DF5-ACAF-46EC-95FE-6870490E3185}">
      <dsp:nvSpPr>
        <dsp:cNvPr id="0" name=""/>
        <dsp:cNvSpPr/>
      </dsp:nvSpPr>
      <dsp:spPr>
        <a:xfrm>
          <a:off x="1322520" y="4577910"/>
          <a:ext cx="21443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We can observe the different attributes of Dataset.</a:t>
          </a:r>
        </a:p>
      </dsp:txBody>
      <dsp:txXfrm>
        <a:off x="1322520" y="4577910"/>
        <a:ext cx="2144306" cy="720000"/>
      </dsp:txXfrm>
    </dsp:sp>
    <dsp:sp modelId="{3090DB61-3272-45F3-AE43-A332D861D481}">
      <dsp:nvSpPr>
        <dsp:cNvPr id="0" name=""/>
        <dsp:cNvSpPr/>
      </dsp:nvSpPr>
      <dsp:spPr>
        <a:xfrm>
          <a:off x="4431765" y="3254586"/>
          <a:ext cx="964938" cy="96493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AE045-9232-4806-83C9-FEA42E0A08B3}">
      <dsp:nvSpPr>
        <dsp:cNvPr id="0" name=""/>
        <dsp:cNvSpPr/>
      </dsp:nvSpPr>
      <dsp:spPr>
        <a:xfrm>
          <a:off x="3842080" y="4577910"/>
          <a:ext cx="21443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If we decrease any attribute, then what effect will be observed on the Output.</a:t>
          </a:r>
        </a:p>
      </dsp:txBody>
      <dsp:txXfrm>
        <a:off x="3842080" y="4577910"/>
        <a:ext cx="214430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1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01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41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63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3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76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2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63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58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9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4/18/2022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5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png"/><Relationship Id="rId3" Type="http://schemas.openxmlformats.org/officeDocument/2006/relationships/hyperlink" Target="https://geo-python.github.io/2017/lessons/L5/pandas-overview.html" TargetMode="External"/><Relationship Id="rId7" Type="http://schemas.openxmlformats.org/officeDocument/2006/relationships/hyperlink" Target="https://en.wikipedia.org/wiki/Plotly" TargetMode="External"/><Relationship Id="rId12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communityblog.fedoraproject.org/help-port-python-packages-to-python-3/" TargetMode="External"/><Relationship Id="rId10" Type="http://schemas.openxmlformats.org/officeDocument/2006/relationships/hyperlink" Target="https://fr.wikipedia.org/wiki/Matplotlib" TargetMode="External"/><Relationship Id="rId4" Type="http://schemas.openxmlformats.org/officeDocument/2006/relationships/image" Target="../media/image33.png"/><Relationship Id="rId9" Type="http://schemas.openxmlformats.org/officeDocument/2006/relationships/hyperlink" Target="https://www.r-craft.org/r-news/the-5-python-skills-you-need-before-you-study-machine-learning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scherlund.blogspot.com/2017/12/teaching-machines-to-teach-themselves.html" TargetMode="External"/><Relationship Id="rId7" Type="http://schemas.openxmlformats.org/officeDocument/2006/relationships/hyperlink" Target="http://xavi.ivars.me/bloc/2016/machine-learning-reloaded/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g"/><Relationship Id="rId5" Type="http://schemas.openxmlformats.org/officeDocument/2006/relationships/hyperlink" Target="https://www.flickr.com/photos/mikemacmarketing/30212411048/" TargetMode="External"/><Relationship Id="rId4" Type="http://schemas.openxmlformats.org/officeDocument/2006/relationships/image" Target="../media/image38.jpg"/><Relationship Id="rId9" Type="http://schemas.openxmlformats.org/officeDocument/2006/relationships/hyperlink" Target="https://creativecommons.org/licenses/by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85354-text-question-blog-questions-logo-any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c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Video 18">
            <a:extLst>
              <a:ext uri="{FF2B5EF4-FFF2-40B4-BE49-F238E27FC236}">
                <a16:creationId xmlns:a16="http://schemas.microsoft.com/office/drawing/2014/main" id="{9A5CE600-52F0-499D-5E5B-43C5C30042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 amt="60000"/>
          </a:blip>
          <a:srcRect t="284" r="1" b="1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65457D-BF66-4AD1-AC45-E6F38E565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0950" y="1840585"/>
            <a:ext cx="3902222" cy="2175371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bg2">
                    <a:lumMod val="10000"/>
                  </a:schemeClr>
                </a:solidFill>
              </a:rPr>
              <a:t>EXPLORATORY DATA ANALYSIS</a:t>
            </a:r>
            <a:br>
              <a:rPr lang="en-US" sz="4000" b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4000" b="1" dirty="0">
                <a:solidFill>
                  <a:schemeClr val="bg2">
                    <a:lumMod val="10000"/>
                  </a:schemeClr>
                </a:solidFill>
              </a:rPr>
              <a:t>(EDA)</a:t>
            </a:r>
            <a:endParaRPr lang="en-PK" sz="40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F18BF-E89C-4C5A-A9BB-0B24D0268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1389" y="4262146"/>
            <a:ext cx="3149221" cy="841495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Presented By:</a:t>
            </a:r>
          </a:p>
          <a:p>
            <a:pPr algn="ctr"/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Fantastic Group</a:t>
            </a:r>
            <a:endParaRPr lang="en-PK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31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B5EE-1840-4A4E-9A4F-CF3CAABF6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24" y="0"/>
            <a:ext cx="10442154" cy="559724"/>
          </a:xfrm>
        </p:spPr>
        <p:txBody>
          <a:bodyPr>
            <a:noAutofit/>
          </a:bodyPr>
          <a:lstStyle/>
          <a:p>
            <a:r>
              <a:rPr lang="en-US" sz="2800" dirty="0"/>
              <a:t>Relationship of Maximum Heat rate with Chances of Heart Attack</a:t>
            </a:r>
            <a:endParaRPr lang="en-PK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9AC68-4DEE-4269-A6FC-78DB1CC05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" t="1159" r="1116" b="1738"/>
          <a:stretch/>
        </p:blipFill>
        <p:spPr>
          <a:xfrm>
            <a:off x="0" y="858129"/>
            <a:ext cx="12192000" cy="599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97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3E26-AC9D-43B7-AE1F-D13A3CD22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9" y="1"/>
            <a:ext cx="11131471" cy="661182"/>
          </a:xfrm>
        </p:spPr>
        <p:txBody>
          <a:bodyPr>
            <a:noAutofit/>
          </a:bodyPr>
          <a:lstStyle/>
          <a:p>
            <a:r>
              <a:rPr lang="en-US" sz="3200" dirty="0"/>
              <a:t>Relationship between ECG values and Chances of Heart Attack</a:t>
            </a:r>
            <a:endParaRPr lang="en-PK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E0E63-B84E-467A-B702-615118033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5532"/>
            <a:ext cx="12192000" cy="559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4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E2BE-BAE1-4B3C-8764-826189841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59" y="318142"/>
            <a:ext cx="9076329" cy="1064277"/>
          </a:xfrm>
        </p:spPr>
        <p:txBody>
          <a:bodyPr/>
          <a:lstStyle/>
          <a:p>
            <a:r>
              <a:rPr lang="en-US" dirty="0"/>
              <a:t>Correlation of the Dataset</a:t>
            </a:r>
            <a:endParaRPr lang="en-PK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F50755A6-99AC-4FAD-92A3-38BA044E8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9" y="1372298"/>
            <a:ext cx="11451102" cy="545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79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EE80C3F-29ED-BA43-95C4-EE94C14D1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A4C5A-33A6-4693-B37D-1E81908DC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952500"/>
            <a:ext cx="5143500" cy="2072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Tools and Technologies</a:t>
            </a: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DAE59673-D416-4DFE-9F53-5218F7D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1168" y="3146592"/>
            <a:ext cx="2372219" cy="3209758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Freeform: Shape 17">
            <a:extLst>
              <a:ext uri="{FF2B5EF4-FFF2-40B4-BE49-F238E27FC236}">
                <a16:creationId xmlns:a16="http://schemas.microsoft.com/office/drawing/2014/main" id="{378BA755-FB5D-A741-9390-5AB5B9C9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72" y="3229405"/>
            <a:ext cx="2249810" cy="3044131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solidFill>
            <a:srgbClr val="FFFFFF"/>
          </a:solidFill>
          <a:ln w="254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189C2E22-619B-47DF-87D0-88F9CDDB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4375" y="3146592"/>
            <a:ext cx="2372219" cy="3209758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32A059D1-79CF-4783-A6C2-E9E3E52D0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6941" y="492420"/>
            <a:ext cx="2372219" cy="3209758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Freeform: Shape 17">
            <a:extLst>
              <a:ext uri="{FF2B5EF4-FFF2-40B4-BE49-F238E27FC236}">
                <a16:creationId xmlns:a16="http://schemas.microsoft.com/office/drawing/2014/main" id="{64B69338-6599-7E46-88A9-6DCDAD7AB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000" y="575234"/>
            <a:ext cx="2249810" cy="3044131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solidFill>
            <a:srgbClr val="FFFFFF"/>
          </a:solidFill>
          <a:ln w="254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8" name="Picture 67" descr="A picture containing map&#10;&#10;Description automatically generated">
            <a:extLst>
              <a:ext uri="{FF2B5EF4-FFF2-40B4-BE49-F238E27FC236}">
                <a16:creationId xmlns:a16="http://schemas.microsoft.com/office/drawing/2014/main" id="{659ACC64-E3BA-4B17-AA4A-DDC4FD855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78480" y="1580289"/>
            <a:ext cx="1792959" cy="1057845"/>
          </a:xfrm>
          <a:prstGeom prst="rect">
            <a:avLst/>
          </a:prstGeom>
        </p:spPr>
      </p:pic>
      <p:sp>
        <p:nvSpPr>
          <p:cNvPr id="94" name="Freeform: Shape 23">
            <a:extLst>
              <a:ext uri="{FF2B5EF4-FFF2-40B4-BE49-F238E27FC236}">
                <a16:creationId xmlns:a16="http://schemas.microsoft.com/office/drawing/2014/main" id="{6533DC28-EA43-CE41-9CF7-56C9DBCFA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5579" y="3229405"/>
            <a:ext cx="2249810" cy="3044131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solidFill>
            <a:srgbClr val="FFFFFF"/>
          </a:solidFill>
          <a:ln w="254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2243AF77-8401-4F5E-8EA3-85ECC954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95185" y="492420"/>
            <a:ext cx="2372219" cy="3209758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8" name="Freeform: Shape 23">
            <a:extLst>
              <a:ext uri="{FF2B5EF4-FFF2-40B4-BE49-F238E27FC236}">
                <a16:creationId xmlns:a16="http://schemas.microsoft.com/office/drawing/2014/main" id="{B50778CF-87CC-6041-9C43-F0AED06CA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7324" y="575234"/>
            <a:ext cx="2249810" cy="3044131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solidFill>
            <a:srgbClr val="FFFFFF"/>
          </a:solidFill>
          <a:ln w="254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7" name="Picture 66" descr="Logo&#10;&#10;Description automatically generated">
            <a:extLst>
              <a:ext uri="{FF2B5EF4-FFF2-40B4-BE49-F238E27FC236}">
                <a16:creationId xmlns:a16="http://schemas.microsoft.com/office/drawing/2014/main" id="{810EC3AB-37DB-4788-BA99-858E04D83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68572" y="1747501"/>
            <a:ext cx="2272976" cy="960332"/>
          </a:xfrm>
          <a:prstGeom prst="rect">
            <a:avLst/>
          </a:prstGeom>
        </p:spPr>
      </p:pic>
      <p:pic>
        <p:nvPicPr>
          <p:cNvPr id="64" name="Picture 63" descr="A picture containing text, tableware, dishware&#10;&#10;Description automatically generated">
            <a:extLst>
              <a:ext uri="{FF2B5EF4-FFF2-40B4-BE49-F238E27FC236}">
                <a16:creationId xmlns:a16="http://schemas.microsoft.com/office/drawing/2014/main" id="{057B5958-03FD-4B3E-B788-557A17C1BC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319361" y="4449961"/>
            <a:ext cx="1792959" cy="597653"/>
          </a:xfrm>
          <a:prstGeom prst="rect">
            <a:avLst/>
          </a:prstGeom>
        </p:spPr>
      </p:pic>
      <p:pic>
        <p:nvPicPr>
          <p:cNvPr id="70" name="Picture 6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10DCC43-62A8-48D7-A9BF-59A73213EF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823264" y="4468639"/>
            <a:ext cx="1792959" cy="5602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6A4780-1CDD-4D5A-B532-D1E72BC5DAAE}"/>
              </a:ext>
            </a:extLst>
          </p:cNvPr>
          <p:cNvSpPr txBox="1"/>
          <p:nvPr/>
        </p:nvSpPr>
        <p:spPr>
          <a:xfrm>
            <a:off x="9832060" y="6870700"/>
            <a:ext cx="235994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PK" sz="700">
                <a:solidFill>
                  <a:srgbClr val="FFFFFF"/>
                </a:solidFill>
                <a:hlinkClick r:id="rId10" tooltip="https://fr.wikipedia.org/wiki/Matplotli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PK" sz="700">
                <a:solidFill>
                  <a:srgbClr val="FFFFFF"/>
                </a:solidFill>
              </a:rPr>
              <a:t> by Unknown Author is licensed under </a:t>
            </a:r>
            <a:r>
              <a:rPr lang="en-PK" sz="700">
                <a:solidFill>
                  <a:srgbClr val="FFFFFF"/>
                </a:solidFill>
                <a:hlinkClick r:id="rId11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PK" sz="700">
              <a:solidFill>
                <a:srgbClr val="FFFFFF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042A56-1BDA-4B96-88E0-164FE67AE620}"/>
              </a:ext>
            </a:extLst>
          </p:cNvPr>
          <p:cNvSpPr txBox="1"/>
          <p:nvPr/>
        </p:nvSpPr>
        <p:spPr>
          <a:xfrm>
            <a:off x="7459420" y="6870700"/>
            <a:ext cx="235994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PK" sz="700">
                <a:solidFill>
                  <a:srgbClr val="FFFFFF"/>
                </a:solidFill>
                <a:hlinkClick r:id="rId10" tooltip="https://fr.wikipedia.org/wiki/Matplotlib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PK" sz="700">
                <a:solidFill>
                  <a:srgbClr val="FFFFFF"/>
                </a:solidFill>
              </a:rPr>
              <a:t> by Unknown Author is licensed under </a:t>
            </a:r>
            <a:r>
              <a:rPr lang="en-PK" sz="700">
                <a:solidFill>
                  <a:srgbClr val="FFFFFF"/>
                </a:solidFill>
                <a:hlinkClick r:id="rId11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PK" sz="700">
              <a:solidFill>
                <a:srgbClr val="FFFFFF"/>
              </a:solidFill>
            </a:endParaRPr>
          </a:p>
        </p:txBody>
      </p:sp>
      <p:sp>
        <p:nvSpPr>
          <p:cNvPr id="65" name="AutoShape 2" descr="sea.webp (700×500)">
            <a:extLst>
              <a:ext uri="{FF2B5EF4-FFF2-40B4-BE49-F238E27FC236}">
                <a16:creationId xmlns:a16="http://schemas.microsoft.com/office/drawing/2014/main" id="{FABC3A96-A27E-4C2F-9344-342AB012BF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07609" cy="50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K"/>
          </a:p>
        </p:txBody>
      </p:sp>
      <p:sp>
        <p:nvSpPr>
          <p:cNvPr id="66" name="AutoShape 8" descr="sea.webp (700×500)">
            <a:extLst>
              <a:ext uri="{FF2B5EF4-FFF2-40B4-BE49-F238E27FC236}">
                <a16:creationId xmlns:a16="http://schemas.microsoft.com/office/drawing/2014/main" id="{8436283D-12EC-44AC-BF9E-C39263A4E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K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1FFA90E-CCD5-460D-B7BC-5555267933F9}"/>
              </a:ext>
            </a:extLst>
          </p:cNvPr>
          <p:cNvSpPr txBox="1"/>
          <p:nvPr/>
        </p:nvSpPr>
        <p:spPr>
          <a:xfrm>
            <a:off x="5061132" y="6870700"/>
            <a:ext cx="238558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PK" sz="700">
                <a:solidFill>
                  <a:srgbClr val="FFFFFF"/>
                </a:solidFill>
                <a:hlinkClick r:id="rId9" tooltip="https://www.r-craft.org/r-news/the-5-python-skills-you-need-before-you-study-machine-learn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PK" sz="700">
                <a:solidFill>
                  <a:srgbClr val="FFFFFF"/>
                </a:solidFill>
              </a:rPr>
              <a:t> by Unknown Author is licensed under </a:t>
            </a:r>
            <a:r>
              <a:rPr lang="en-PK" sz="700">
                <a:solidFill>
                  <a:srgbClr val="FFFFFF"/>
                </a:solidFill>
                <a:hlinkClick r:id="rId12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PK" sz="700">
              <a:solidFill>
                <a:srgbClr val="FFFFFF"/>
              </a:solidFill>
            </a:endParaRPr>
          </a:p>
        </p:txBody>
      </p:sp>
      <p:pic>
        <p:nvPicPr>
          <p:cNvPr id="81" name="Picture 80" descr="A picture containing text&#10;&#10;Description automatically generated">
            <a:extLst>
              <a:ext uri="{FF2B5EF4-FFF2-40B4-BE49-F238E27FC236}">
                <a16:creationId xmlns:a16="http://schemas.microsoft.com/office/drawing/2014/main" id="{CAD06F30-8AD4-476B-8ECE-FFD4A8826D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382886" y="1914879"/>
            <a:ext cx="2098608" cy="3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6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9859F4B3-9C22-7E48-91D1-C6E983105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9855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CE738-7794-4174-BB8D-D6A112AD2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1" y="2767906"/>
            <a:ext cx="5143499" cy="2554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Coclusion</a:t>
            </a:r>
          </a:p>
        </p:txBody>
      </p:sp>
      <p:pic>
        <p:nvPicPr>
          <p:cNvPr id="30" name="Picture 2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6282722-5D68-41FF-BFDF-82C03AAC4A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857" r="2568" b="-2"/>
          <a:stretch/>
        </p:blipFill>
        <p:spPr>
          <a:xfrm>
            <a:off x="6535137" y="-8060"/>
            <a:ext cx="3047936" cy="2581393"/>
          </a:xfrm>
          <a:custGeom>
            <a:avLst/>
            <a:gdLst/>
            <a:ahLst/>
            <a:cxnLst/>
            <a:rect l="l" t="t" r="r" b="b"/>
            <a:pathLst>
              <a:path w="3047936" h="2581393">
                <a:moveTo>
                  <a:pt x="0" y="0"/>
                </a:moveTo>
                <a:lnTo>
                  <a:pt x="3047936" y="0"/>
                </a:lnTo>
                <a:lnTo>
                  <a:pt x="3047936" y="45403"/>
                </a:lnTo>
                <a:lnTo>
                  <a:pt x="3047936" y="416212"/>
                </a:lnTo>
                <a:lnTo>
                  <a:pt x="3047936" y="622530"/>
                </a:lnTo>
                <a:lnTo>
                  <a:pt x="3047936" y="906629"/>
                </a:lnTo>
                <a:lnTo>
                  <a:pt x="3047936" y="1123247"/>
                </a:lnTo>
                <a:cubicBezTo>
                  <a:pt x="3047936" y="1561702"/>
                  <a:pt x="2923541" y="1781163"/>
                  <a:pt x="2649871" y="1972523"/>
                </a:cubicBezTo>
                <a:cubicBezTo>
                  <a:pt x="2365260" y="2137415"/>
                  <a:pt x="1991682" y="2207983"/>
                  <a:pt x="1660164" y="2464173"/>
                </a:cubicBezTo>
                <a:lnTo>
                  <a:pt x="1521470" y="2581393"/>
                </a:lnTo>
                <a:lnTo>
                  <a:pt x="1387771" y="2464173"/>
                </a:lnTo>
                <a:cubicBezTo>
                  <a:pt x="1056252" y="2207983"/>
                  <a:pt x="682674" y="2137415"/>
                  <a:pt x="398065" y="1972523"/>
                </a:cubicBezTo>
                <a:cubicBezTo>
                  <a:pt x="124394" y="1781163"/>
                  <a:pt x="0" y="1561702"/>
                  <a:pt x="0" y="1123247"/>
                </a:cubicBezTo>
                <a:lnTo>
                  <a:pt x="0" y="906629"/>
                </a:lnTo>
                <a:lnTo>
                  <a:pt x="0" y="622530"/>
                </a:lnTo>
                <a:lnTo>
                  <a:pt x="0" y="416212"/>
                </a:lnTo>
                <a:lnTo>
                  <a:pt x="0" y="45403"/>
                </a:lnTo>
                <a:close/>
              </a:path>
            </a:pathLst>
          </a:custGeom>
        </p:spPr>
      </p:pic>
      <p:pic>
        <p:nvPicPr>
          <p:cNvPr id="33" name="Picture 32" descr="Text&#10;&#10;Description automatically generated">
            <a:extLst>
              <a:ext uri="{FF2B5EF4-FFF2-40B4-BE49-F238E27FC236}">
                <a16:creationId xmlns:a16="http://schemas.microsoft.com/office/drawing/2014/main" id="{4C32D8FE-895E-41DE-87BD-C037FE93B4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6868" r="570" b="2"/>
          <a:stretch/>
        </p:blipFill>
        <p:spPr>
          <a:xfrm>
            <a:off x="9850582" y="-8062"/>
            <a:ext cx="2341418" cy="2581394"/>
          </a:xfrm>
          <a:custGeom>
            <a:avLst/>
            <a:gdLst/>
            <a:ahLst/>
            <a:cxnLst/>
            <a:rect l="l" t="t" r="r" b="b"/>
            <a:pathLst>
              <a:path w="2353588" h="2581394">
                <a:moveTo>
                  <a:pt x="0" y="0"/>
                </a:moveTo>
                <a:lnTo>
                  <a:pt x="2353588" y="0"/>
                </a:lnTo>
                <a:lnTo>
                  <a:pt x="2353588" y="2110585"/>
                </a:lnTo>
                <a:lnTo>
                  <a:pt x="2172607" y="2184112"/>
                </a:lnTo>
                <a:cubicBezTo>
                  <a:pt x="2002197" y="2254389"/>
                  <a:pt x="1825923" y="2336079"/>
                  <a:pt x="1660163" y="2464174"/>
                </a:cubicBezTo>
                <a:lnTo>
                  <a:pt x="1521470" y="2581394"/>
                </a:lnTo>
                <a:lnTo>
                  <a:pt x="1387771" y="2464174"/>
                </a:lnTo>
                <a:cubicBezTo>
                  <a:pt x="1056252" y="2207984"/>
                  <a:pt x="682674" y="2137416"/>
                  <a:pt x="398065" y="1972524"/>
                </a:cubicBezTo>
                <a:cubicBezTo>
                  <a:pt x="124394" y="1781164"/>
                  <a:pt x="0" y="1561703"/>
                  <a:pt x="0" y="1123248"/>
                </a:cubicBezTo>
                <a:lnTo>
                  <a:pt x="0" y="906630"/>
                </a:lnTo>
                <a:lnTo>
                  <a:pt x="0" y="622531"/>
                </a:lnTo>
                <a:lnTo>
                  <a:pt x="0" y="416213"/>
                </a:lnTo>
                <a:lnTo>
                  <a:pt x="0" y="45404"/>
                </a:lnTo>
                <a:close/>
              </a:path>
            </a:pathLst>
          </a:custGeom>
        </p:spPr>
      </p:pic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DB5AEE2C-444C-4C4D-9F4A-9D388681A0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22634" r="25079" b="3"/>
          <a:stretch/>
        </p:blipFill>
        <p:spPr>
          <a:xfrm>
            <a:off x="8191563" y="1895896"/>
            <a:ext cx="3047936" cy="4124044"/>
          </a:xfrm>
          <a:custGeom>
            <a:avLst/>
            <a:gdLst/>
            <a:ahLst/>
            <a:cxnLst/>
            <a:rect l="l" t="t" r="r" b="b"/>
            <a:pathLst>
              <a:path w="3047936" h="4124044">
                <a:moveTo>
                  <a:pt x="1526466" y="0"/>
                </a:moveTo>
                <a:lnTo>
                  <a:pt x="1660165" y="117220"/>
                </a:lnTo>
                <a:cubicBezTo>
                  <a:pt x="1991684" y="373410"/>
                  <a:pt x="2365262" y="443978"/>
                  <a:pt x="2649871" y="608871"/>
                </a:cubicBezTo>
                <a:cubicBezTo>
                  <a:pt x="2923543" y="800231"/>
                  <a:pt x="3047936" y="1019692"/>
                  <a:pt x="3047936" y="1458146"/>
                </a:cubicBezTo>
                <a:lnTo>
                  <a:pt x="3047936" y="1588054"/>
                </a:lnTo>
                <a:lnTo>
                  <a:pt x="3047936" y="1958864"/>
                </a:lnTo>
                <a:lnTo>
                  <a:pt x="3047936" y="2165181"/>
                </a:lnTo>
                <a:lnTo>
                  <a:pt x="3047936" y="2449280"/>
                </a:lnTo>
                <a:lnTo>
                  <a:pt x="3047936" y="2665898"/>
                </a:lnTo>
                <a:cubicBezTo>
                  <a:pt x="3047936" y="3104353"/>
                  <a:pt x="2923541" y="3323814"/>
                  <a:pt x="2649871" y="3515174"/>
                </a:cubicBezTo>
                <a:cubicBezTo>
                  <a:pt x="2365260" y="3680066"/>
                  <a:pt x="1991682" y="3750634"/>
                  <a:pt x="1660163" y="4006824"/>
                </a:cubicBezTo>
                <a:lnTo>
                  <a:pt x="1521470" y="4124044"/>
                </a:lnTo>
                <a:lnTo>
                  <a:pt x="1387771" y="4006824"/>
                </a:lnTo>
                <a:cubicBezTo>
                  <a:pt x="1056252" y="3750634"/>
                  <a:pt x="682674" y="3680066"/>
                  <a:pt x="398065" y="3515174"/>
                </a:cubicBezTo>
                <a:cubicBezTo>
                  <a:pt x="124394" y="3323814"/>
                  <a:pt x="0" y="3104353"/>
                  <a:pt x="0" y="2665898"/>
                </a:cubicBezTo>
                <a:lnTo>
                  <a:pt x="0" y="2449280"/>
                </a:lnTo>
                <a:lnTo>
                  <a:pt x="0" y="2165181"/>
                </a:lnTo>
                <a:lnTo>
                  <a:pt x="0" y="1958864"/>
                </a:lnTo>
                <a:lnTo>
                  <a:pt x="0" y="1588054"/>
                </a:lnTo>
                <a:lnTo>
                  <a:pt x="0" y="1458146"/>
                </a:lnTo>
                <a:cubicBezTo>
                  <a:pt x="0" y="1019692"/>
                  <a:pt x="124395" y="800231"/>
                  <a:pt x="398066" y="608871"/>
                </a:cubicBezTo>
                <a:cubicBezTo>
                  <a:pt x="682676" y="443978"/>
                  <a:pt x="1056254" y="373410"/>
                  <a:pt x="1387773" y="117220"/>
                </a:cubicBezTo>
                <a:close/>
              </a:path>
            </a:pathLst>
          </a:custGeom>
        </p:spPr>
      </p:pic>
      <p:sp>
        <p:nvSpPr>
          <p:cNvPr id="83" name="Freeform: Shape 28">
            <a:extLst>
              <a:ext uri="{FF2B5EF4-FFF2-40B4-BE49-F238E27FC236}">
                <a16:creationId xmlns:a16="http://schemas.microsoft.com/office/drawing/2014/main" id="{842EC19A-367D-6643-B4C1-2E388B7EB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39422" y="1825345"/>
            <a:ext cx="3152219" cy="426514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Freeform: Shape 18">
            <a:extLst>
              <a:ext uri="{FF2B5EF4-FFF2-40B4-BE49-F238E27FC236}">
                <a16:creationId xmlns:a16="http://schemas.microsoft.com/office/drawing/2014/main" id="{BBDC0EB0-44E4-5741-8D15-96BEE86BF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3580" y="-8062"/>
            <a:ext cx="3152219" cy="2640674"/>
          </a:xfrm>
          <a:custGeom>
            <a:avLst/>
            <a:gdLst>
              <a:gd name="connsiteX0" fmla="*/ 0 w 3152219"/>
              <a:gd name="connsiteY0" fmla="*/ 0 h 2640674"/>
              <a:gd name="connsiteX1" fmla="*/ 3152219 w 3152219"/>
              <a:gd name="connsiteY1" fmla="*/ 0 h 2640674"/>
              <a:gd name="connsiteX2" fmla="*/ 3152219 w 3152219"/>
              <a:gd name="connsiteY2" fmla="*/ 17917 h 2640674"/>
              <a:gd name="connsiteX3" fmla="*/ 3152219 w 3152219"/>
              <a:gd name="connsiteY3" fmla="*/ 401413 h 2640674"/>
              <a:gd name="connsiteX4" fmla="*/ 3152219 w 3152219"/>
              <a:gd name="connsiteY4" fmla="*/ 614790 h 2640674"/>
              <a:gd name="connsiteX5" fmla="*/ 3152219 w 3152219"/>
              <a:gd name="connsiteY5" fmla="*/ 908609 h 2640674"/>
              <a:gd name="connsiteX6" fmla="*/ 3152219 w 3152219"/>
              <a:gd name="connsiteY6" fmla="*/ 1132638 h 2640674"/>
              <a:gd name="connsiteX7" fmla="*/ 2740534 w 3152219"/>
              <a:gd name="connsiteY7" fmla="*/ 2010972 h 2640674"/>
              <a:gd name="connsiteX8" fmla="*/ 1716965 w 3152219"/>
              <a:gd name="connsiteY8" fmla="*/ 2519443 h 2640674"/>
              <a:gd name="connsiteX9" fmla="*/ 1573526 w 3152219"/>
              <a:gd name="connsiteY9" fmla="*/ 2640674 h 2640674"/>
              <a:gd name="connsiteX10" fmla="*/ 1435253 w 3152219"/>
              <a:gd name="connsiteY10" fmla="*/ 2519443 h 2640674"/>
              <a:gd name="connsiteX11" fmla="*/ 411685 w 3152219"/>
              <a:gd name="connsiteY11" fmla="*/ 2010972 h 2640674"/>
              <a:gd name="connsiteX12" fmla="*/ 0 w 3152219"/>
              <a:gd name="connsiteY12" fmla="*/ 1132638 h 2640674"/>
              <a:gd name="connsiteX13" fmla="*/ 0 w 3152219"/>
              <a:gd name="connsiteY13" fmla="*/ 908609 h 2640674"/>
              <a:gd name="connsiteX14" fmla="*/ 0 w 3152219"/>
              <a:gd name="connsiteY14" fmla="*/ 614790 h 2640674"/>
              <a:gd name="connsiteX15" fmla="*/ 0 w 3152219"/>
              <a:gd name="connsiteY15" fmla="*/ 401413 h 2640674"/>
              <a:gd name="connsiteX16" fmla="*/ 0 w 3152219"/>
              <a:gd name="connsiteY16" fmla="*/ 17917 h 2640674"/>
              <a:gd name="connsiteX0" fmla="*/ 3152219 w 3243659"/>
              <a:gd name="connsiteY0" fmla="*/ 17917 h 2640674"/>
              <a:gd name="connsiteX1" fmla="*/ 3152219 w 3243659"/>
              <a:gd name="connsiteY1" fmla="*/ 401413 h 2640674"/>
              <a:gd name="connsiteX2" fmla="*/ 3152219 w 3243659"/>
              <a:gd name="connsiteY2" fmla="*/ 614790 h 2640674"/>
              <a:gd name="connsiteX3" fmla="*/ 3152219 w 3243659"/>
              <a:gd name="connsiteY3" fmla="*/ 908609 h 2640674"/>
              <a:gd name="connsiteX4" fmla="*/ 3152219 w 3243659"/>
              <a:gd name="connsiteY4" fmla="*/ 1132638 h 2640674"/>
              <a:gd name="connsiteX5" fmla="*/ 2740534 w 3243659"/>
              <a:gd name="connsiteY5" fmla="*/ 2010972 h 2640674"/>
              <a:gd name="connsiteX6" fmla="*/ 1716965 w 3243659"/>
              <a:gd name="connsiteY6" fmla="*/ 2519443 h 2640674"/>
              <a:gd name="connsiteX7" fmla="*/ 1573526 w 3243659"/>
              <a:gd name="connsiteY7" fmla="*/ 2640674 h 2640674"/>
              <a:gd name="connsiteX8" fmla="*/ 1435253 w 3243659"/>
              <a:gd name="connsiteY8" fmla="*/ 2519443 h 2640674"/>
              <a:gd name="connsiteX9" fmla="*/ 411685 w 3243659"/>
              <a:gd name="connsiteY9" fmla="*/ 2010972 h 2640674"/>
              <a:gd name="connsiteX10" fmla="*/ 0 w 3243659"/>
              <a:gd name="connsiteY10" fmla="*/ 1132638 h 2640674"/>
              <a:gd name="connsiteX11" fmla="*/ 0 w 3243659"/>
              <a:gd name="connsiteY11" fmla="*/ 908609 h 2640674"/>
              <a:gd name="connsiteX12" fmla="*/ 0 w 3243659"/>
              <a:gd name="connsiteY12" fmla="*/ 614790 h 2640674"/>
              <a:gd name="connsiteX13" fmla="*/ 0 w 3243659"/>
              <a:gd name="connsiteY13" fmla="*/ 401413 h 2640674"/>
              <a:gd name="connsiteX14" fmla="*/ 0 w 3243659"/>
              <a:gd name="connsiteY14" fmla="*/ 17917 h 2640674"/>
              <a:gd name="connsiteX15" fmla="*/ 0 w 3243659"/>
              <a:gd name="connsiteY15" fmla="*/ 0 h 2640674"/>
              <a:gd name="connsiteX16" fmla="*/ 3152219 w 3243659"/>
              <a:gd name="connsiteY16" fmla="*/ 0 h 2640674"/>
              <a:gd name="connsiteX17" fmla="*/ 3243659 w 3243659"/>
              <a:gd name="connsiteY17" fmla="*/ 109357 h 2640674"/>
              <a:gd name="connsiteX0" fmla="*/ 3152219 w 3243659"/>
              <a:gd name="connsiteY0" fmla="*/ 17917 h 2640674"/>
              <a:gd name="connsiteX1" fmla="*/ 3152219 w 3243659"/>
              <a:gd name="connsiteY1" fmla="*/ 401413 h 2640674"/>
              <a:gd name="connsiteX2" fmla="*/ 3152219 w 3243659"/>
              <a:gd name="connsiteY2" fmla="*/ 614790 h 2640674"/>
              <a:gd name="connsiteX3" fmla="*/ 3152219 w 3243659"/>
              <a:gd name="connsiteY3" fmla="*/ 908609 h 2640674"/>
              <a:gd name="connsiteX4" fmla="*/ 3152219 w 3243659"/>
              <a:gd name="connsiteY4" fmla="*/ 1132638 h 2640674"/>
              <a:gd name="connsiteX5" fmla="*/ 2740534 w 3243659"/>
              <a:gd name="connsiteY5" fmla="*/ 2010972 h 2640674"/>
              <a:gd name="connsiteX6" fmla="*/ 1716965 w 3243659"/>
              <a:gd name="connsiteY6" fmla="*/ 2519443 h 2640674"/>
              <a:gd name="connsiteX7" fmla="*/ 1573526 w 3243659"/>
              <a:gd name="connsiteY7" fmla="*/ 2640674 h 2640674"/>
              <a:gd name="connsiteX8" fmla="*/ 1435253 w 3243659"/>
              <a:gd name="connsiteY8" fmla="*/ 2519443 h 2640674"/>
              <a:gd name="connsiteX9" fmla="*/ 411685 w 3243659"/>
              <a:gd name="connsiteY9" fmla="*/ 2010972 h 2640674"/>
              <a:gd name="connsiteX10" fmla="*/ 0 w 3243659"/>
              <a:gd name="connsiteY10" fmla="*/ 1132638 h 2640674"/>
              <a:gd name="connsiteX11" fmla="*/ 0 w 3243659"/>
              <a:gd name="connsiteY11" fmla="*/ 908609 h 2640674"/>
              <a:gd name="connsiteX12" fmla="*/ 0 w 3243659"/>
              <a:gd name="connsiteY12" fmla="*/ 614790 h 2640674"/>
              <a:gd name="connsiteX13" fmla="*/ 0 w 3243659"/>
              <a:gd name="connsiteY13" fmla="*/ 401413 h 2640674"/>
              <a:gd name="connsiteX14" fmla="*/ 0 w 3243659"/>
              <a:gd name="connsiteY14" fmla="*/ 17917 h 2640674"/>
              <a:gd name="connsiteX15" fmla="*/ 0 w 3243659"/>
              <a:gd name="connsiteY15" fmla="*/ 0 h 2640674"/>
              <a:gd name="connsiteX16" fmla="*/ 3243659 w 3243659"/>
              <a:gd name="connsiteY16" fmla="*/ 109357 h 2640674"/>
              <a:gd name="connsiteX0" fmla="*/ 3152219 w 3152219"/>
              <a:gd name="connsiteY0" fmla="*/ 17917 h 2640674"/>
              <a:gd name="connsiteX1" fmla="*/ 3152219 w 3152219"/>
              <a:gd name="connsiteY1" fmla="*/ 401413 h 2640674"/>
              <a:gd name="connsiteX2" fmla="*/ 3152219 w 3152219"/>
              <a:gd name="connsiteY2" fmla="*/ 614790 h 2640674"/>
              <a:gd name="connsiteX3" fmla="*/ 3152219 w 3152219"/>
              <a:gd name="connsiteY3" fmla="*/ 908609 h 2640674"/>
              <a:gd name="connsiteX4" fmla="*/ 3152219 w 3152219"/>
              <a:gd name="connsiteY4" fmla="*/ 1132638 h 2640674"/>
              <a:gd name="connsiteX5" fmla="*/ 2740534 w 3152219"/>
              <a:gd name="connsiteY5" fmla="*/ 2010972 h 2640674"/>
              <a:gd name="connsiteX6" fmla="*/ 1716965 w 3152219"/>
              <a:gd name="connsiteY6" fmla="*/ 2519443 h 2640674"/>
              <a:gd name="connsiteX7" fmla="*/ 1573526 w 3152219"/>
              <a:gd name="connsiteY7" fmla="*/ 2640674 h 2640674"/>
              <a:gd name="connsiteX8" fmla="*/ 1435253 w 3152219"/>
              <a:gd name="connsiteY8" fmla="*/ 2519443 h 2640674"/>
              <a:gd name="connsiteX9" fmla="*/ 411685 w 3152219"/>
              <a:gd name="connsiteY9" fmla="*/ 2010972 h 2640674"/>
              <a:gd name="connsiteX10" fmla="*/ 0 w 3152219"/>
              <a:gd name="connsiteY10" fmla="*/ 1132638 h 2640674"/>
              <a:gd name="connsiteX11" fmla="*/ 0 w 3152219"/>
              <a:gd name="connsiteY11" fmla="*/ 908609 h 2640674"/>
              <a:gd name="connsiteX12" fmla="*/ 0 w 3152219"/>
              <a:gd name="connsiteY12" fmla="*/ 614790 h 2640674"/>
              <a:gd name="connsiteX13" fmla="*/ 0 w 3152219"/>
              <a:gd name="connsiteY13" fmla="*/ 401413 h 2640674"/>
              <a:gd name="connsiteX14" fmla="*/ 0 w 3152219"/>
              <a:gd name="connsiteY14" fmla="*/ 17917 h 2640674"/>
              <a:gd name="connsiteX15" fmla="*/ 0 w 3152219"/>
              <a:gd name="connsiteY15" fmla="*/ 0 h 264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52219" h="2640674">
                <a:moveTo>
                  <a:pt x="3152219" y="17917"/>
                </a:moveTo>
                <a:lnTo>
                  <a:pt x="3152219" y="401413"/>
                </a:lnTo>
                <a:lnTo>
                  <a:pt x="3152219" y="614790"/>
                </a:lnTo>
                <a:lnTo>
                  <a:pt x="3152219" y="908609"/>
                </a:lnTo>
                <a:lnTo>
                  <a:pt x="3152219" y="1132638"/>
                </a:lnTo>
                <a:cubicBezTo>
                  <a:pt x="3152219" y="1586095"/>
                  <a:pt x="3023568" y="1813064"/>
                  <a:pt x="2740534" y="2010972"/>
                </a:cubicBezTo>
                <a:cubicBezTo>
                  <a:pt x="2446186" y="2181506"/>
                  <a:pt x="2059826" y="2254488"/>
                  <a:pt x="1716965" y="2519443"/>
                </a:cubicBezTo>
                <a:lnTo>
                  <a:pt x="1573526" y="2640674"/>
                </a:lnTo>
                <a:lnTo>
                  <a:pt x="1435253" y="2519443"/>
                </a:lnTo>
                <a:cubicBezTo>
                  <a:pt x="1092392" y="2254488"/>
                  <a:pt x="706031" y="2181506"/>
                  <a:pt x="411685" y="2010972"/>
                </a:cubicBezTo>
                <a:cubicBezTo>
                  <a:pt x="128650" y="1813064"/>
                  <a:pt x="0" y="1586095"/>
                  <a:pt x="0" y="1132638"/>
                </a:cubicBezTo>
                <a:lnTo>
                  <a:pt x="0" y="908609"/>
                </a:lnTo>
                <a:lnTo>
                  <a:pt x="0" y="614790"/>
                </a:lnTo>
                <a:lnTo>
                  <a:pt x="0" y="401413"/>
                </a:lnTo>
                <a:lnTo>
                  <a:pt x="0" y="17917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Freeform: Shape 20">
            <a:extLst>
              <a:ext uri="{FF2B5EF4-FFF2-40B4-BE49-F238E27FC236}">
                <a16:creationId xmlns:a16="http://schemas.microsoft.com/office/drawing/2014/main" id="{4A4C48AE-BDC7-7648-A60A-0899D30A8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00107" y="9855"/>
            <a:ext cx="2391893" cy="2622757"/>
          </a:xfrm>
          <a:custGeom>
            <a:avLst/>
            <a:gdLst>
              <a:gd name="connsiteX0" fmla="*/ 0 w 2391893"/>
              <a:gd name="connsiteY0" fmla="*/ 0 h 2640674"/>
              <a:gd name="connsiteX1" fmla="*/ 2391893 w 2391893"/>
              <a:gd name="connsiteY1" fmla="*/ 0 h 2640674"/>
              <a:gd name="connsiteX2" fmla="*/ 2391893 w 2391893"/>
              <a:gd name="connsiteY2" fmla="*/ 17917 h 2640674"/>
              <a:gd name="connsiteX3" fmla="*/ 2391893 w 2391893"/>
              <a:gd name="connsiteY3" fmla="*/ 401413 h 2640674"/>
              <a:gd name="connsiteX4" fmla="*/ 2391893 w 2391893"/>
              <a:gd name="connsiteY4" fmla="*/ 614790 h 2640674"/>
              <a:gd name="connsiteX5" fmla="*/ 2391893 w 2391893"/>
              <a:gd name="connsiteY5" fmla="*/ 908609 h 2640674"/>
              <a:gd name="connsiteX6" fmla="*/ 2391893 w 2391893"/>
              <a:gd name="connsiteY6" fmla="*/ 1132638 h 2640674"/>
              <a:gd name="connsiteX7" fmla="*/ 1980208 w 2391893"/>
              <a:gd name="connsiteY7" fmla="*/ 2010972 h 2640674"/>
              <a:gd name="connsiteX8" fmla="*/ 956639 w 2391893"/>
              <a:gd name="connsiteY8" fmla="*/ 2519443 h 2640674"/>
              <a:gd name="connsiteX9" fmla="*/ 813200 w 2391893"/>
              <a:gd name="connsiteY9" fmla="*/ 2640674 h 2640674"/>
              <a:gd name="connsiteX10" fmla="*/ 674927 w 2391893"/>
              <a:gd name="connsiteY10" fmla="*/ 2519443 h 2640674"/>
              <a:gd name="connsiteX11" fmla="*/ 144950 w 2391893"/>
              <a:gd name="connsiteY11" fmla="*/ 2229799 h 2640674"/>
              <a:gd name="connsiteX12" fmla="*/ 0 w 2391893"/>
              <a:gd name="connsiteY12" fmla="*/ 2170911 h 2640674"/>
              <a:gd name="connsiteX0" fmla="*/ 2391893 w 2483333"/>
              <a:gd name="connsiteY0" fmla="*/ 17917 h 2640674"/>
              <a:gd name="connsiteX1" fmla="*/ 2391893 w 2483333"/>
              <a:gd name="connsiteY1" fmla="*/ 401413 h 2640674"/>
              <a:gd name="connsiteX2" fmla="*/ 2391893 w 2483333"/>
              <a:gd name="connsiteY2" fmla="*/ 614790 h 2640674"/>
              <a:gd name="connsiteX3" fmla="*/ 2391893 w 2483333"/>
              <a:gd name="connsiteY3" fmla="*/ 908609 h 2640674"/>
              <a:gd name="connsiteX4" fmla="*/ 2391893 w 2483333"/>
              <a:gd name="connsiteY4" fmla="*/ 1132638 h 2640674"/>
              <a:gd name="connsiteX5" fmla="*/ 1980208 w 2483333"/>
              <a:gd name="connsiteY5" fmla="*/ 2010972 h 2640674"/>
              <a:gd name="connsiteX6" fmla="*/ 956639 w 2483333"/>
              <a:gd name="connsiteY6" fmla="*/ 2519443 h 2640674"/>
              <a:gd name="connsiteX7" fmla="*/ 813200 w 2483333"/>
              <a:gd name="connsiteY7" fmla="*/ 2640674 h 2640674"/>
              <a:gd name="connsiteX8" fmla="*/ 674927 w 2483333"/>
              <a:gd name="connsiteY8" fmla="*/ 2519443 h 2640674"/>
              <a:gd name="connsiteX9" fmla="*/ 144950 w 2483333"/>
              <a:gd name="connsiteY9" fmla="*/ 2229799 h 2640674"/>
              <a:gd name="connsiteX10" fmla="*/ 0 w 2483333"/>
              <a:gd name="connsiteY10" fmla="*/ 2170911 h 2640674"/>
              <a:gd name="connsiteX11" fmla="*/ 0 w 2483333"/>
              <a:gd name="connsiteY11" fmla="*/ 0 h 2640674"/>
              <a:gd name="connsiteX12" fmla="*/ 2391893 w 2483333"/>
              <a:gd name="connsiteY12" fmla="*/ 0 h 2640674"/>
              <a:gd name="connsiteX13" fmla="*/ 2483333 w 2483333"/>
              <a:gd name="connsiteY13" fmla="*/ 109357 h 2640674"/>
              <a:gd name="connsiteX0" fmla="*/ 2391893 w 2391893"/>
              <a:gd name="connsiteY0" fmla="*/ 17917 h 2640674"/>
              <a:gd name="connsiteX1" fmla="*/ 2391893 w 2391893"/>
              <a:gd name="connsiteY1" fmla="*/ 401413 h 2640674"/>
              <a:gd name="connsiteX2" fmla="*/ 2391893 w 2391893"/>
              <a:gd name="connsiteY2" fmla="*/ 614790 h 2640674"/>
              <a:gd name="connsiteX3" fmla="*/ 2391893 w 2391893"/>
              <a:gd name="connsiteY3" fmla="*/ 908609 h 2640674"/>
              <a:gd name="connsiteX4" fmla="*/ 2391893 w 2391893"/>
              <a:gd name="connsiteY4" fmla="*/ 1132638 h 2640674"/>
              <a:gd name="connsiteX5" fmla="*/ 1980208 w 2391893"/>
              <a:gd name="connsiteY5" fmla="*/ 2010972 h 2640674"/>
              <a:gd name="connsiteX6" fmla="*/ 956639 w 2391893"/>
              <a:gd name="connsiteY6" fmla="*/ 2519443 h 2640674"/>
              <a:gd name="connsiteX7" fmla="*/ 813200 w 2391893"/>
              <a:gd name="connsiteY7" fmla="*/ 2640674 h 2640674"/>
              <a:gd name="connsiteX8" fmla="*/ 674927 w 2391893"/>
              <a:gd name="connsiteY8" fmla="*/ 2519443 h 2640674"/>
              <a:gd name="connsiteX9" fmla="*/ 144950 w 2391893"/>
              <a:gd name="connsiteY9" fmla="*/ 2229799 h 2640674"/>
              <a:gd name="connsiteX10" fmla="*/ 0 w 2391893"/>
              <a:gd name="connsiteY10" fmla="*/ 2170911 h 2640674"/>
              <a:gd name="connsiteX11" fmla="*/ 0 w 2391893"/>
              <a:gd name="connsiteY11" fmla="*/ 0 h 2640674"/>
              <a:gd name="connsiteX12" fmla="*/ 2391893 w 2391893"/>
              <a:gd name="connsiteY12" fmla="*/ 0 h 2640674"/>
              <a:gd name="connsiteX0" fmla="*/ 2391893 w 2391893"/>
              <a:gd name="connsiteY0" fmla="*/ 17917 h 2640674"/>
              <a:gd name="connsiteX1" fmla="*/ 2391893 w 2391893"/>
              <a:gd name="connsiteY1" fmla="*/ 401413 h 2640674"/>
              <a:gd name="connsiteX2" fmla="*/ 2391893 w 2391893"/>
              <a:gd name="connsiteY2" fmla="*/ 614790 h 2640674"/>
              <a:gd name="connsiteX3" fmla="*/ 2391893 w 2391893"/>
              <a:gd name="connsiteY3" fmla="*/ 908609 h 2640674"/>
              <a:gd name="connsiteX4" fmla="*/ 2391893 w 2391893"/>
              <a:gd name="connsiteY4" fmla="*/ 1132638 h 2640674"/>
              <a:gd name="connsiteX5" fmla="*/ 1980208 w 2391893"/>
              <a:gd name="connsiteY5" fmla="*/ 2010972 h 2640674"/>
              <a:gd name="connsiteX6" fmla="*/ 956639 w 2391893"/>
              <a:gd name="connsiteY6" fmla="*/ 2519443 h 2640674"/>
              <a:gd name="connsiteX7" fmla="*/ 813200 w 2391893"/>
              <a:gd name="connsiteY7" fmla="*/ 2640674 h 2640674"/>
              <a:gd name="connsiteX8" fmla="*/ 674927 w 2391893"/>
              <a:gd name="connsiteY8" fmla="*/ 2519443 h 2640674"/>
              <a:gd name="connsiteX9" fmla="*/ 144950 w 2391893"/>
              <a:gd name="connsiteY9" fmla="*/ 2229799 h 2640674"/>
              <a:gd name="connsiteX10" fmla="*/ 0 w 2391893"/>
              <a:gd name="connsiteY10" fmla="*/ 2170911 h 2640674"/>
              <a:gd name="connsiteX11" fmla="*/ 0 w 2391893"/>
              <a:gd name="connsiteY11" fmla="*/ 0 h 2640674"/>
              <a:gd name="connsiteX0" fmla="*/ 2391893 w 2391893"/>
              <a:gd name="connsiteY0" fmla="*/ 0 h 2622757"/>
              <a:gd name="connsiteX1" fmla="*/ 2391893 w 2391893"/>
              <a:gd name="connsiteY1" fmla="*/ 383496 h 2622757"/>
              <a:gd name="connsiteX2" fmla="*/ 2391893 w 2391893"/>
              <a:gd name="connsiteY2" fmla="*/ 596873 h 2622757"/>
              <a:gd name="connsiteX3" fmla="*/ 2391893 w 2391893"/>
              <a:gd name="connsiteY3" fmla="*/ 890692 h 2622757"/>
              <a:gd name="connsiteX4" fmla="*/ 2391893 w 2391893"/>
              <a:gd name="connsiteY4" fmla="*/ 1114721 h 2622757"/>
              <a:gd name="connsiteX5" fmla="*/ 1980208 w 2391893"/>
              <a:gd name="connsiteY5" fmla="*/ 1993055 h 2622757"/>
              <a:gd name="connsiteX6" fmla="*/ 956639 w 2391893"/>
              <a:gd name="connsiteY6" fmla="*/ 2501526 h 2622757"/>
              <a:gd name="connsiteX7" fmla="*/ 813200 w 2391893"/>
              <a:gd name="connsiteY7" fmla="*/ 2622757 h 2622757"/>
              <a:gd name="connsiteX8" fmla="*/ 674927 w 2391893"/>
              <a:gd name="connsiteY8" fmla="*/ 2501526 h 2622757"/>
              <a:gd name="connsiteX9" fmla="*/ 144950 w 2391893"/>
              <a:gd name="connsiteY9" fmla="*/ 2211882 h 2622757"/>
              <a:gd name="connsiteX10" fmla="*/ 0 w 2391893"/>
              <a:gd name="connsiteY10" fmla="*/ 2152994 h 2622757"/>
              <a:gd name="connsiteX0" fmla="*/ 2391893 w 2391893"/>
              <a:gd name="connsiteY0" fmla="*/ 0 h 2622757"/>
              <a:gd name="connsiteX1" fmla="*/ 2391893 w 2391893"/>
              <a:gd name="connsiteY1" fmla="*/ 383496 h 2622757"/>
              <a:gd name="connsiteX2" fmla="*/ 2391893 w 2391893"/>
              <a:gd name="connsiteY2" fmla="*/ 890692 h 2622757"/>
              <a:gd name="connsiteX3" fmla="*/ 2391893 w 2391893"/>
              <a:gd name="connsiteY3" fmla="*/ 1114721 h 2622757"/>
              <a:gd name="connsiteX4" fmla="*/ 1980208 w 2391893"/>
              <a:gd name="connsiteY4" fmla="*/ 1993055 h 2622757"/>
              <a:gd name="connsiteX5" fmla="*/ 956639 w 2391893"/>
              <a:gd name="connsiteY5" fmla="*/ 2501526 h 2622757"/>
              <a:gd name="connsiteX6" fmla="*/ 813200 w 2391893"/>
              <a:gd name="connsiteY6" fmla="*/ 2622757 h 2622757"/>
              <a:gd name="connsiteX7" fmla="*/ 674927 w 2391893"/>
              <a:gd name="connsiteY7" fmla="*/ 2501526 h 2622757"/>
              <a:gd name="connsiteX8" fmla="*/ 144950 w 2391893"/>
              <a:gd name="connsiteY8" fmla="*/ 2211882 h 2622757"/>
              <a:gd name="connsiteX9" fmla="*/ 0 w 2391893"/>
              <a:gd name="connsiteY9" fmla="*/ 2152994 h 2622757"/>
              <a:gd name="connsiteX0" fmla="*/ 2391893 w 2391893"/>
              <a:gd name="connsiteY0" fmla="*/ 0 h 2622757"/>
              <a:gd name="connsiteX1" fmla="*/ 2391893 w 2391893"/>
              <a:gd name="connsiteY1" fmla="*/ 890692 h 2622757"/>
              <a:gd name="connsiteX2" fmla="*/ 2391893 w 2391893"/>
              <a:gd name="connsiteY2" fmla="*/ 1114721 h 2622757"/>
              <a:gd name="connsiteX3" fmla="*/ 1980208 w 2391893"/>
              <a:gd name="connsiteY3" fmla="*/ 1993055 h 2622757"/>
              <a:gd name="connsiteX4" fmla="*/ 956639 w 2391893"/>
              <a:gd name="connsiteY4" fmla="*/ 2501526 h 2622757"/>
              <a:gd name="connsiteX5" fmla="*/ 813200 w 2391893"/>
              <a:gd name="connsiteY5" fmla="*/ 2622757 h 2622757"/>
              <a:gd name="connsiteX6" fmla="*/ 674927 w 2391893"/>
              <a:gd name="connsiteY6" fmla="*/ 2501526 h 2622757"/>
              <a:gd name="connsiteX7" fmla="*/ 144950 w 2391893"/>
              <a:gd name="connsiteY7" fmla="*/ 2211882 h 2622757"/>
              <a:gd name="connsiteX8" fmla="*/ 0 w 2391893"/>
              <a:gd name="connsiteY8" fmla="*/ 2152994 h 2622757"/>
              <a:gd name="connsiteX0" fmla="*/ 2391893 w 2391893"/>
              <a:gd name="connsiteY0" fmla="*/ 0 h 2622757"/>
              <a:gd name="connsiteX1" fmla="*/ 2391893 w 2391893"/>
              <a:gd name="connsiteY1" fmla="*/ 1114721 h 2622757"/>
              <a:gd name="connsiteX2" fmla="*/ 1980208 w 2391893"/>
              <a:gd name="connsiteY2" fmla="*/ 1993055 h 2622757"/>
              <a:gd name="connsiteX3" fmla="*/ 956639 w 2391893"/>
              <a:gd name="connsiteY3" fmla="*/ 2501526 h 2622757"/>
              <a:gd name="connsiteX4" fmla="*/ 813200 w 2391893"/>
              <a:gd name="connsiteY4" fmla="*/ 2622757 h 2622757"/>
              <a:gd name="connsiteX5" fmla="*/ 674927 w 2391893"/>
              <a:gd name="connsiteY5" fmla="*/ 2501526 h 2622757"/>
              <a:gd name="connsiteX6" fmla="*/ 144950 w 2391893"/>
              <a:gd name="connsiteY6" fmla="*/ 2211882 h 2622757"/>
              <a:gd name="connsiteX7" fmla="*/ 0 w 2391893"/>
              <a:gd name="connsiteY7" fmla="*/ 2152994 h 262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1893" h="2622757">
                <a:moveTo>
                  <a:pt x="2391893" y="0"/>
                </a:moveTo>
                <a:lnTo>
                  <a:pt x="2391893" y="1114721"/>
                </a:lnTo>
                <a:cubicBezTo>
                  <a:pt x="2391893" y="1568178"/>
                  <a:pt x="2263242" y="1795147"/>
                  <a:pt x="1980208" y="1993055"/>
                </a:cubicBezTo>
                <a:cubicBezTo>
                  <a:pt x="1685860" y="2163589"/>
                  <a:pt x="1299500" y="2236571"/>
                  <a:pt x="956639" y="2501526"/>
                </a:cubicBezTo>
                <a:lnTo>
                  <a:pt x="813200" y="2622757"/>
                </a:lnTo>
                <a:lnTo>
                  <a:pt x="674927" y="2501526"/>
                </a:lnTo>
                <a:cubicBezTo>
                  <a:pt x="503496" y="2369048"/>
                  <a:pt x="321191" y="2284564"/>
                  <a:pt x="144950" y="2211882"/>
                </a:cubicBezTo>
                <a:lnTo>
                  <a:pt x="0" y="2152994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57071-A6EA-425B-84CD-EE7771B40527}"/>
              </a:ext>
            </a:extLst>
          </p:cNvPr>
          <p:cNvSpPr txBox="1"/>
          <p:nvPr/>
        </p:nvSpPr>
        <p:spPr>
          <a:xfrm>
            <a:off x="5330436" y="6870700"/>
            <a:ext cx="235994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PK" sz="700">
                <a:solidFill>
                  <a:srgbClr val="FFFFFF"/>
                </a:solidFill>
                <a:hlinkClick r:id="rId7" tooltip="http://xavi.ivars.me/bloc/2016/machine-learning-reloaded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PK" sz="700">
                <a:solidFill>
                  <a:srgbClr val="FFFFFF"/>
                </a:solidFill>
              </a:rPr>
              <a:t> by Unknown Author is licensed under </a:t>
            </a:r>
            <a:r>
              <a:rPr lang="en-PK" sz="700">
                <a:solidFill>
                  <a:srgbClr val="FFFFFF"/>
                </a:solidFill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PK" sz="700"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A5B344-3D0C-444D-A5FB-73BE5E48F9A6}"/>
              </a:ext>
            </a:extLst>
          </p:cNvPr>
          <p:cNvSpPr txBox="1"/>
          <p:nvPr/>
        </p:nvSpPr>
        <p:spPr>
          <a:xfrm>
            <a:off x="7703076" y="6870700"/>
            <a:ext cx="223811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PK" sz="700">
                <a:solidFill>
                  <a:srgbClr val="FFFFFF"/>
                </a:solidFill>
                <a:hlinkClick r:id="rId3" tooltip="https://scherlund.blogspot.com/2017/12/teaching-machines-to-teach-themselve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PK" sz="700">
                <a:solidFill>
                  <a:srgbClr val="FFFFFF"/>
                </a:solidFill>
              </a:rPr>
              <a:t> by Unknown Author is licensed under </a:t>
            </a:r>
            <a:r>
              <a:rPr lang="en-PK" sz="700">
                <a:solidFill>
                  <a:srgbClr val="FFFFFF"/>
                </a:solidFill>
                <a:hlinkClick r:id="rId9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PK" sz="700">
              <a:solidFill>
                <a:srgbClr val="FFFF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58EFA4-9E9F-4BAB-96E3-2B781D6DFEC6}"/>
              </a:ext>
            </a:extLst>
          </p:cNvPr>
          <p:cNvSpPr txBox="1"/>
          <p:nvPr/>
        </p:nvSpPr>
        <p:spPr>
          <a:xfrm>
            <a:off x="9953888" y="6870700"/>
            <a:ext cx="223811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PK" sz="700">
                <a:solidFill>
                  <a:srgbClr val="FFFFFF"/>
                </a:solidFill>
                <a:hlinkClick r:id="rId5" tooltip="https://www.flickr.com/photos/mikemacmarketing/30212411048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PK" sz="700">
                <a:solidFill>
                  <a:srgbClr val="FFFFFF"/>
                </a:solidFill>
              </a:rPr>
              <a:t> by Unknown Author is licensed under </a:t>
            </a:r>
            <a:r>
              <a:rPr lang="en-PK" sz="700">
                <a:solidFill>
                  <a:srgbClr val="FFFFFF"/>
                </a:solidFill>
                <a:hlinkClick r:id="rId9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PK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264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04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18" name="Freeform: Shape 105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06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0" name="Freeform: Shape 107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1" name="Freeform: Shape 108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22" name="Rectangle 110">
            <a:extLst>
              <a:ext uri="{FF2B5EF4-FFF2-40B4-BE49-F238E27FC236}">
                <a16:creationId xmlns:a16="http://schemas.microsoft.com/office/drawing/2014/main" id="{4958DF84-F5C6-794F-8945-485D6C107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: Shape 112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5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CE738-7794-4174-BB8D-D6A112AD2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90" y="1826096"/>
            <a:ext cx="3149221" cy="214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END</a:t>
            </a:r>
          </a:p>
        </p:txBody>
      </p:sp>
      <p:sp>
        <p:nvSpPr>
          <p:cNvPr id="124" name="Freeform: Shape 114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4" name="Picture 43" descr="A picture containing logo&#10;&#10;Description automatically generated">
            <a:extLst>
              <a:ext uri="{FF2B5EF4-FFF2-40B4-BE49-F238E27FC236}">
                <a16:creationId xmlns:a16="http://schemas.microsoft.com/office/drawing/2014/main" id="{D39B4FAC-6CB9-4650-92D4-8C1240133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79958" y="1424990"/>
            <a:ext cx="5566610" cy="400795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7A5D1E5-BA16-43A1-9642-B2B7CF69694E}"/>
              </a:ext>
            </a:extLst>
          </p:cNvPr>
          <p:cNvSpPr txBox="1"/>
          <p:nvPr/>
        </p:nvSpPr>
        <p:spPr>
          <a:xfrm>
            <a:off x="9260979" y="5236461"/>
            <a:ext cx="238558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PK" sz="700">
                <a:solidFill>
                  <a:srgbClr val="FFFFFF"/>
                </a:solidFill>
                <a:hlinkClick r:id="rId3" tooltip="https://freepngimg.com/png/85354-text-question-blog-questions-logo-an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PK" sz="700">
                <a:solidFill>
                  <a:srgbClr val="FFFFFF"/>
                </a:solidFill>
              </a:rPr>
              <a:t> by Unknown Author is licensed under </a:t>
            </a:r>
            <a:r>
              <a:rPr lang="en-PK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PK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120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6D7F2-708D-4564-A2CE-021C30CC6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043" y="1926236"/>
            <a:ext cx="3177915" cy="298304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Contents</a:t>
            </a:r>
            <a:endParaRPr lang="en-PK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063E108-3202-7B2B-0A37-D09A5287A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9566975"/>
              </p:ext>
            </p:extLst>
          </p:nvPr>
        </p:nvGraphicFramePr>
        <p:xfrm>
          <a:off x="6081712" y="952501"/>
          <a:ext cx="5157788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317222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F1EC-D8A1-420B-8E8F-2E0E88CEE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960030"/>
            <a:ext cx="5143500" cy="15073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MEET THE TEAM</a:t>
            </a:r>
          </a:p>
        </p:txBody>
      </p: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0911658A-83B0-489B-A2A1-0275031CF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2" y="2721125"/>
            <a:ext cx="3217333" cy="2276262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290E31C-9100-4FA7-8F82-6DD1930D1BA5}"/>
              </a:ext>
            </a:extLst>
          </p:cNvPr>
          <p:cNvSpPr txBox="1">
            <a:spLocks/>
          </p:cNvSpPr>
          <p:nvPr/>
        </p:nvSpPr>
        <p:spPr>
          <a:xfrm>
            <a:off x="6096001" y="2210935"/>
            <a:ext cx="5143500" cy="27726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50000"/>
              <a:buFont typeface="Goudy Old Style" panose="02020502050305020303" pitchFamily="18" charset="0"/>
              <a:buChar char="∙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IMRAN ALI SOOMRO</a:t>
            </a:r>
          </a:p>
          <a:p>
            <a:r>
              <a:rPr lang="en-US" b="1" dirty="0"/>
              <a:t>GUL MUNIR HASSAN</a:t>
            </a:r>
          </a:p>
          <a:p>
            <a:r>
              <a:rPr lang="en-US" b="1" dirty="0"/>
              <a:t>HAMNA ASIF</a:t>
            </a:r>
          </a:p>
          <a:p>
            <a:r>
              <a:rPr lang="en-US" b="1" dirty="0"/>
              <a:t>ZUBAIR HUSSAIN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11944694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802F8-88D8-4378-8186-81132243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96" y="449131"/>
            <a:ext cx="7564902" cy="15073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INTRODUCTION TO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31EC7-E583-441D-AA85-AA4E38626E9E}"/>
              </a:ext>
            </a:extLst>
          </p:cNvPr>
          <p:cNvSpPr txBox="1"/>
          <p:nvPr/>
        </p:nvSpPr>
        <p:spPr>
          <a:xfrm>
            <a:off x="960120" y="2290003"/>
            <a:ext cx="5609844" cy="8094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3200" dirty="0">
                <a:solidFill>
                  <a:srgbClr val="FF0000"/>
                </a:solidFill>
              </a:rPr>
              <a:t>HEART ATTACK PREDICTION</a:t>
            </a:r>
          </a:p>
        </p:txBody>
      </p:sp>
      <p:pic>
        <p:nvPicPr>
          <p:cNvPr id="9" name="Picture 8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B56C5F8A-3375-4B69-91A4-0D63267D5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1" r="22389"/>
          <a:stretch/>
        </p:blipFill>
        <p:spPr>
          <a:xfrm>
            <a:off x="7108215" y="805232"/>
            <a:ext cx="3876811" cy="5245563"/>
          </a:xfrm>
          <a:custGeom>
            <a:avLst/>
            <a:gdLst/>
            <a:ahLst/>
            <a:cxnLst/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</p:spPr>
      </p:pic>
      <p:pic>
        <p:nvPicPr>
          <p:cNvPr id="19" name="Picture 18" descr="Logo, icon&#10;&#10;Description automatically generated">
            <a:extLst>
              <a:ext uri="{FF2B5EF4-FFF2-40B4-BE49-F238E27FC236}">
                <a16:creationId xmlns:a16="http://schemas.microsoft.com/office/drawing/2014/main" id="{D44E85B0-A9F1-46C4-AE0F-8CC5D5A78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07" y="3130063"/>
            <a:ext cx="2327545" cy="893726"/>
          </a:xfrm>
          <a:prstGeom prst="rect">
            <a:avLst/>
          </a:prstGeom>
        </p:spPr>
      </p:pic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BB016441-33ED-418A-AB99-43013012B0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1"/>
          <a:stretch/>
        </p:blipFill>
        <p:spPr>
          <a:xfrm>
            <a:off x="1138207" y="4385578"/>
            <a:ext cx="4497838" cy="190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85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93D28-06BE-4E63-9EE5-B658331A0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581462"/>
            <a:ext cx="2776531" cy="36875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Parameters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D6C9B47-AC08-4E90-84CD-A8EFE12BD2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1716834"/>
              </p:ext>
            </p:extLst>
          </p:nvPr>
        </p:nvGraphicFramePr>
        <p:xfrm>
          <a:off x="4502727" y="858982"/>
          <a:ext cx="6483928" cy="2328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C215688-3F90-40FF-BB96-32E6542B87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453984"/>
              </p:ext>
            </p:extLst>
          </p:nvPr>
        </p:nvGraphicFramePr>
        <p:xfrm>
          <a:off x="4530438" y="2424544"/>
          <a:ext cx="6483928" cy="2328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048B9EB-03C0-4669-8DED-42F4F17190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8737931"/>
              </p:ext>
            </p:extLst>
          </p:nvPr>
        </p:nvGraphicFramePr>
        <p:xfrm>
          <a:off x="6575295" y="4516582"/>
          <a:ext cx="2347020" cy="984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86589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93D28-06BE-4E63-9EE5-B658331A0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581462"/>
            <a:ext cx="2776531" cy="36875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graphicFrame>
        <p:nvGraphicFramePr>
          <p:cNvPr id="22" name="TextBox 3">
            <a:extLst>
              <a:ext uri="{FF2B5EF4-FFF2-40B4-BE49-F238E27FC236}">
                <a16:creationId xmlns:a16="http://schemas.microsoft.com/office/drawing/2014/main" id="{E04E760F-BBBD-5D80-AA24-38309CFE368F}"/>
              </a:ext>
            </a:extLst>
          </p:cNvPr>
          <p:cNvGraphicFramePr/>
          <p:nvPr/>
        </p:nvGraphicFramePr>
        <p:xfrm>
          <a:off x="4681532" y="501445"/>
          <a:ext cx="7308908" cy="5973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31473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1BCDFF7B-0002-BDDB-A4B0-D64DB041F4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51D318-8694-4E19-9D1E-53FA8270C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95" y="530737"/>
            <a:ext cx="4459293" cy="7980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OUR WORK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6076785-680E-4AB3-82A7-A665E63EA498}"/>
              </a:ext>
            </a:extLst>
          </p:cNvPr>
          <p:cNvSpPr txBox="1">
            <a:spLocks/>
          </p:cNvSpPr>
          <p:nvPr/>
        </p:nvSpPr>
        <p:spPr>
          <a:xfrm>
            <a:off x="351355" y="1424189"/>
            <a:ext cx="4459293" cy="798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solidFill>
                  <a:srgbClr val="FFFFFF"/>
                </a:solidFill>
              </a:rPr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405793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7A1FB-DB9E-430B-BAAD-3B347D405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11" y="140091"/>
            <a:ext cx="11423177" cy="487705"/>
          </a:xfrm>
        </p:spPr>
        <p:txBody>
          <a:bodyPr>
            <a:noAutofit/>
          </a:bodyPr>
          <a:lstStyle/>
          <a:p>
            <a:r>
              <a:rPr lang="en-US" sz="3200" dirty="0"/>
              <a:t>Relationship of Resting Blood Pressure with Chances of Heart Attack</a:t>
            </a:r>
            <a:endParaRPr lang="en-PK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75530E-7BF7-42DA-9EBB-E5A24CF0D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5938"/>
            <a:ext cx="12192000" cy="47772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7C4139-35D1-4F70-86AA-B455F42E0ADA}"/>
              </a:ext>
            </a:extLst>
          </p:cNvPr>
          <p:cNvSpPr txBox="1"/>
          <p:nvPr/>
        </p:nvSpPr>
        <p:spPr>
          <a:xfrm>
            <a:off x="532263" y="1078173"/>
            <a:ext cx="2849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blood Pressure = 120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960ED6-4668-4B99-BE61-717F806EC01F}"/>
              </a:ext>
            </a:extLst>
          </p:cNvPr>
          <p:cNvSpPr txBox="1"/>
          <p:nvPr/>
        </p:nvSpPr>
        <p:spPr>
          <a:xfrm>
            <a:off x="3698543" y="945121"/>
            <a:ext cx="33049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record = 39</a:t>
            </a:r>
          </a:p>
          <a:p>
            <a:r>
              <a:rPr lang="en-US" dirty="0"/>
              <a:t>People having BP above 120 == 25</a:t>
            </a:r>
          </a:p>
          <a:p>
            <a:r>
              <a:rPr lang="en-US" dirty="0"/>
              <a:t>People having BP &lt;= 120 == 14 </a:t>
            </a:r>
            <a:endParaRPr lang="en-PK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AF2729-0FB1-4E3A-9D63-A1E9E50B66F3}"/>
              </a:ext>
            </a:extLst>
          </p:cNvPr>
          <p:cNvSpPr txBox="1"/>
          <p:nvPr/>
        </p:nvSpPr>
        <p:spPr>
          <a:xfrm>
            <a:off x="7308023" y="933063"/>
            <a:ext cx="4499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People having increased chances of attack == 21</a:t>
            </a:r>
          </a:p>
          <a:p>
            <a:r>
              <a:rPr lang="en-US" dirty="0"/>
              <a:t>People having less or no chance of attack  == 18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929991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3DBB4-C110-4EC2-84BC-BCA1D3D60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86" y="0"/>
            <a:ext cx="11047065" cy="559724"/>
          </a:xfrm>
        </p:spPr>
        <p:txBody>
          <a:bodyPr>
            <a:noAutofit/>
          </a:bodyPr>
          <a:lstStyle/>
          <a:p>
            <a:r>
              <a:rPr lang="en-US" sz="3200" dirty="0"/>
              <a:t>Relationship between Heart Attack Chances with Cholesterol Level</a:t>
            </a:r>
            <a:endParaRPr lang="en-PK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C5E24-0FB8-48FE-80AE-25A5FA5AE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20663"/>
            <a:ext cx="12192001" cy="4759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791563-033B-4525-81D3-7581A90E0F62}"/>
              </a:ext>
            </a:extLst>
          </p:cNvPr>
          <p:cNvSpPr txBox="1"/>
          <p:nvPr/>
        </p:nvSpPr>
        <p:spPr>
          <a:xfrm>
            <a:off x="450376" y="1037230"/>
            <a:ext cx="377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Cholesterol level == 200 mg/dl</a:t>
            </a:r>
            <a:endParaRPr lang="en-P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A4157-D3EE-4E3B-A26E-64A9C784B558}"/>
              </a:ext>
            </a:extLst>
          </p:cNvPr>
          <p:cNvSpPr txBox="1"/>
          <p:nvPr/>
        </p:nvSpPr>
        <p:spPr>
          <a:xfrm>
            <a:off x="559558" y="1406562"/>
            <a:ext cx="307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Record == 40 </a:t>
            </a:r>
            <a:endParaRPr lang="en-P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C71623-D6C8-43D1-A203-A5BB8E801CF2}"/>
              </a:ext>
            </a:extLst>
          </p:cNvPr>
          <p:cNvSpPr txBox="1"/>
          <p:nvPr/>
        </p:nvSpPr>
        <p:spPr>
          <a:xfrm>
            <a:off x="6428096" y="1037230"/>
            <a:ext cx="4528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People having risk of getting Heart Attack == 21</a:t>
            </a:r>
          </a:p>
          <a:p>
            <a:r>
              <a:rPr lang="en-US" dirty="0"/>
              <a:t>People having no risk of Heart Attack == 19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889761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rrakesh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8E8E2"/>
      </a:lt2>
      <a:accent1>
        <a:srgbClr val="9796C6"/>
      </a:accent1>
      <a:accent2>
        <a:srgbClr val="7F96BA"/>
      </a:accent2>
      <a:accent3>
        <a:srgbClr val="7DACB7"/>
      </a:accent3>
      <a:accent4>
        <a:srgbClr val="78AFA3"/>
      </a:accent4>
      <a:accent5>
        <a:srgbClr val="83AE92"/>
      </a:accent5>
      <a:accent6>
        <a:srgbClr val="7DB27A"/>
      </a:accent6>
      <a:hlink>
        <a:srgbClr val="848651"/>
      </a:hlink>
      <a:folHlink>
        <a:srgbClr val="7F7F7F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1095</TotalTime>
  <Words>297</Words>
  <Application>Microsoft Office PowerPoint</Application>
  <PresentationFormat>Widescreen</PresentationFormat>
  <Paragraphs>57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Goudy Old Style</vt:lpstr>
      <vt:lpstr>MarrakeshVTI</vt:lpstr>
      <vt:lpstr>EXPLORATORY DATA ANALYSIS (EDA)</vt:lpstr>
      <vt:lpstr>Contents</vt:lpstr>
      <vt:lpstr>MEET THE TEAM</vt:lpstr>
      <vt:lpstr>INTRODUCTION TO DATASET</vt:lpstr>
      <vt:lpstr>Parameters</vt:lpstr>
      <vt:lpstr>Problem Statement</vt:lpstr>
      <vt:lpstr>OUR WORK</vt:lpstr>
      <vt:lpstr>Relationship of Resting Blood Pressure with Chances of Heart Attack</vt:lpstr>
      <vt:lpstr>Relationship between Heart Attack Chances with Cholesterol Level</vt:lpstr>
      <vt:lpstr>Relationship of Maximum Heat rate with Chances of Heart Attack</vt:lpstr>
      <vt:lpstr>Relationship between ECG values and Chances of Heart Attack</vt:lpstr>
      <vt:lpstr>Correlation of the Dataset</vt:lpstr>
      <vt:lpstr>Tools and Technologies</vt:lpstr>
      <vt:lpstr>Coclusion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attack</dc:title>
  <dc:creator>GUL MUNIR HASSAN</dc:creator>
  <cp:lastModifiedBy>GUL MUNIR HASSAN</cp:lastModifiedBy>
  <cp:revision>10</cp:revision>
  <dcterms:created xsi:type="dcterms:W3CDTF">2022-04-16T19:46:07Z</dcterms:created>
  <dcterms:modified xsi:type="dcterms:W3CDTF">2022-04-18T08:38:51Z</dcterms:modified>
</cp:coreProperties>
</file>